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sldIdLst>
    <p:sldId id="256" r:id="rId3"/>
    <p:sldId id="257" r:id="rId4"/>
    <p:sldId id="258" r:id="rId5"/>
    <p:sldId id="260" r:id="rId6"/>
    <p:sldId id="259" r:id="rId7"/>
    <p:sldId id="261" r:id="rId8"/>
    <p:sldId id="264" r:id="rId9"/>
    <p:sldId id="262" r:id="rId10"/>
    <p:sldId id="265" r:id="rId11"/>
    <p:sldId id="263" r:id="rId12"/>
    <p:sldId id="268" r:id="rId13"/>
    <p:sldId id="273" r:id="rId14"/>
    <p:sldId id="267" r:id="rId15"/>
    <p:sldId id="275" r:id="rId16"/>
    <p:sldId id="270" r:id="rId17"/>
    <p:sldId id="272" r:id="rId18"/>
    <p:sldId id="276" r:id="rId19"/>
    <p:sldId id="277" r:id="rId20"/>
    <p:sldId id="278"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288081-7E64-4829-B561-5316C52C6EF2}" v="24" dt="2021-10-18T08:18:25.2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53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Luke Waller" userId="2a9c7c95-3e05-4714-b7b6-a3f59fa6be64" providerId="ADAL" clId="{DB554E50-737D-8B42-B962-E22496873319}"/>
    <pc:docChg chg="undo custSel addSld delSld modSld sldOrd modMainMaster">
      <pc:chgData name="(s) Luke Waller" userId="2a9c7c95-3e05-4714-b7b6-a3f59fa6be64" providerId="ADAL" clId="{DB554E50-737D-8B42-B962-E22496873319}" dt="2021-10-03T07:54:46.715" v="2311" actId="20577"/>
      <pc:docMkLst>
        <pc:docMk/>
      </pc:docMkLst>
      <pc:sldChg chg="modSp mod">
        <pc:chgData name="(s) Luke Waller" userId="2a9c7c95-3e05-4714-b7b6-a3f59fa6be64" providerId="ADAL" clId="{DB554E50-737D-8B42-B962-E22496873319}" dt="2021-10-02T19:12:20.232" v="362" actId="20577"/>
        <pc:sldMkLst>
          <pc:docMk/>
          <pc:sldMk cId="2741416423" sldId="256"/>
        </pc:sldMkLst>
        <pc:spChg chg="mod">
          <ac:chgData name="(s) Luke Waller" userId="2a9c7c95-3e05-4714-b7b6-a3f59fa6be64" providerId="ADAL" clId="{DB554E50-737D-8B42-B962-E22496873319}" dt="2021-10-02T19:12:20.232" v="362" actId="20577"/>
          <ac:spMkLst>
            <pc:docMk/>
            <pc:sldMk cId="2741416423" sldId="256"/>
            <ac:spMk id="2" creationId="{782AC6AD-98EE-984D-B650-B0BBB2FB2F73}"/>
          </ac:spMkLst>
        </pc:spChg>
      </pc:sldChg>
      <pc:sldChg chg="modSp">
        <pc:chgData name="(s) Luke Waller" userId="2a9c7c95-3e05-4714-b7b6-a3f59fa6be64" providerId="ADAL" clId="{DB554E50-737D-8B42-B962-E22496873319}" dt="2021-10-02T18:51:48.001" v="269"/>
        <pc:sldMkLst>
          <pc:docMk/>
          <pc:sldMk cId="339347707" sldId="257"/>
        </pc:sldMkLst>
        <pc:spChg chg="mod">
          <ac:chgData name="(s) Luke Waller" userId="2a9c7c95-3e05-4714-b7b6-a3f59fa6be64" providerId="ADAL" clId="{DB554E50-737D-8B42-B962-E22496873319}" dt="2021-10-02T18:51:48.001" v="269"/>
          <ac:spMkLst>
            <pc:docMk/>
            <pc:sldMk cId="339347707" sldId="257"/>
            <ac:spMk id="2" creationId="{BC34E1DD-70EB-0F49-A488-87B2FDC90D84}"/>
          </ac:spMkLst>
        </pc:spChg>
      </pc:sldChg>
      <pc:sldChg chg="modSp mod">
        <pc:chgData name="(s) Luke Waller" userId="2a9c7c95-3e05-4714-b7b6-a3f59fa6be64" providerId="ADAL" clId="{DB554E50-737D-8B42-B962-E22496873319}" dt="2021-10-02T19:22:44.648" v="366" actId="27636"/>
        <pc:sldMkLst>
          <pc:docMk/>
          <pc:sldMk cId="510045439" sldId="258"/>
        </pc:sldMkLst>
        <pc:spChg chg="mod">
          <ac:chgData name="(s) Luke Waller" userId="2a9c7c95-3e05-4714-b7b6-a3f59fa6be64" providerId="ADAL" clId="{DB554E50-737D-8B42-B962-E22496873319}" dt="2021-10-02T18:51:48.001" v="269"/>
          <ac:spMkLst>
            <pc:docMk/>
            <pc:sldMk cId="510045439" sldId="258"/>
            <ac:spMk id="2" creationId="{2430B467-6223-C34D-8AA9-7C8A7C57F81A}"/>
          </ac:spMkLst>
        </pc:spChg>
        <pc:spChg chg="mod">
          <ac:chgData name="(s) Luke Waller" userId="2a9c7c95-3e05-4714-b7b6-a3f59fa6be64" providerId="ADAL" clId="{DB554E50-737D-8B42-B962-E22496873319}" dt="2021-10-02T19:22:44.648" v="366" actId="27636"/>
          <ac:spMkLst>
            <pc:docMk/>
            <pc:sldMk cId="510045439" sldId="258"/>
            <ac:spMk id="3" creationId="{D5B05A78-233A-AC4F-9D56-8427B62C1345}"/>
          </ac:spMkLst>
        </pc:spChg>
      </pc:sldChg>
      <pc:sldChg chg="modSp new mod">
        <pc:chgData name="(s) Luke Waller" userId="2a9c7c95-3e05-4714-b7b6-a3f59fa6be64" providerId="ADAL" clId="{DB554E50-737D-8B42-B962-E22496873319}" dt="2021-10-02T18:51:48.001" v="269"/>
        <pc:sldMkLst>
          <pc:docMk/>
          <pc:sldMk cId="2379874088" sldId="259"/>
        </pc:sldMkLst>
        <pc:spChg chg="mod">
          <ac:chgData name="(s) Luke Waller" userId="2a9c7c95-3e05-4714-b7b6-a3f59fa6be64" providerId="ADAL" clId="{DB554E50-737D-8B42-B962-E22496873319}" dt="2021-10-02T18:51:48.001" v="269"/>
          <ac:spMkLst>
            <pc:docMk/>
            <pc:sldMk cId="2379874088" sldId="259"/>
            <ac:spMk id="2" creationId="{C5235A58-AB7C-B344-B2FD-6ACB49629805}"/>
          </ac:spMkLst>
        </pc:spChg>
        <pc:spChg chg="mod">
          <ac:chgData name="(s) Luke Waller" userId="2a9c7c95-3e05-4714-b7b6-a3f59fa6be64" providerId="ADAL" clId="{DB554E50-737D-8B42-B962-E22496873319}" dt="2021-10-01T18:29:30.288" v="191" actId="20577"/>
          <ac:spMkLst>
            <pc:docMk/>
            <pc:sldMk cId="2379874088" sldId="259"/>
            <ac:spMk id="3" creationId="{1B9F7534-3EFD-254A-B32C-293D0B19C4CF}"/>
          </ac:spMkLst>
        </pc:spChg>
      </pc:sldChg>
      <pc:sldChg chg="addSp delSp modSp new mod ord setBg">
        <pc:chgData name="(s) Luke Waller" userId="2a9c7c95-3e05-4714-b7b6-a3f59fa6be64" providerId="ADAL" clId="{DB554E50-737D-8B42-B962-E22496873319}" dt="2021-10-02T19:24:49.648" v="570" actId="313"/>
        <pc:sldMkLst>
          <pc:docMk/>
          <pc:sldMk cId="1302775987" sldId="260"/>
        </pc:sldMkLst>
        <pc:spChg chg="mod ord">
          <ac:chgData name="(s) Luke Waller" userId="2a9c7c95-3e05-4714-b7b6-a3f59fa6be64" providerId="ADAL" clId="{DB554E50-737D-8B42-B962-E22496873319}" dt="2021-10-02T19:18:04.808" v="363" actId="313"/>
          <ac:spMkLst>
            <pc:docMk/>
            <pc:sldMk cId="1302775987" sldId="260"/>
            <ac:spMk id="2" creationId="{AD446DC1-005B-6A46-AC34-3051F8DD7DEE}"/>
          </ac:spMkLst>
        </pc:spChg>
        <pc:spChg chg="del">
          <ac:chgData name="(s) Luke Waller" userId="2a9c7c95-3e05-4714-b7b6-a3f59fa6be64" providerId="ADAL" clId="{DB554E50-737D-8B42-B962-E22496873319}" dt="2021-10-02T08:46:45.442" v="193" actId="931"/>
          <ac:spMkLst>
            <pc:docMk/>
            <pc:sldMk cId="1302775987" sldId="260"/>
            <ac:spMk id="3" creationId="{9036A6FF-7E00-3D4E-9D64-811F4C272E7F}"/>
          </ac:spMkLst>
        </pc:spChg>
        <pc:spChg chg="add del">
          <ac:chgData name="(s) Luke Waller" userId="2a9c7c95-3e05-4714-b7b6-a3f59fa6be64" providerId="ADAL" clId="{DB554E50-737D-8B42-B962-E22496873319}" dt="2021-10-02T08:47:06.202" v="204" actId="26606"/>
          <ac:spMkLst>
            <pc:docMk/>
            <pc:sldMk cId="1302775987" sldId="260"/>
            <ac:spMk id="15" creationId="{753BCD85-226C-4461-92E8-D0EC2C2B3044}"/>
          </ac:spMkLst>
        </pc:spChg>
        <pc:spChg chg="add del">
          <ac:chgData name="(s) Luke Waller" userId="2a9c7c95-3e05-4714-b7b6-a3f59fa6be64" providerId="ADAL" clId="{DB554E50-737D-8B42-B962-E22496873319}" dt="2021-10-02T08:47:09.022" v="206" actId="26606"/>
          <ac:spMkLst>
            <pc:docMk/>
            <pc:sldMk cId="1302775987" sldId="260"/>
            <ac:spMk id="16" creationId="{B497CCB5-5FC2-473C-AFCC-2430CEF1DF71}"/>
          </ac:spMkLst>
        </pc:spChg>
        <pc:spChg chg="add del">
          <ac:chgData name="(s) Luke Waller" userId="2a9c7c95-3e05-4714-b7b6-a3f59fa6be64" providerId="ADAL" clId="{DB554E50-737D-8B42-B962-E22496873319}" dt="2021-10-02T08:47:06.202" v="204" actId="26606"/>
          <ac:spMkLst>
            <pc:docMk/>
            <pc:sldMk cId="1302775987" sldId="260"/>
            <ac:spMk id="18" creationId="{33CD251C-A887-4D2F-925B-FC097198538B}"/>
          </ac:spMkLst>
        </pc:spChg>
        <pc:spChg chg="add del">
          <ac:chgData name="(s) Luke Waller" userId="2a9c7c95-3e05-4714-b7b6-a3f59fa6be64" providerId="ADAL" clId="{DB554E50-737D-8B42-B962-E22496873319}" dt="2021-10-02T08:47:09.022" v="206" actId="26606"/>
          <ac:spMkLst>
            <pc:docMk/>
            <pc:sldMk cId="1302775987" sldId="260"/>
            <ac:spMk id="24" creationId="{599C8C75-BFDF-44E7-A028-EEB5EDD58817}"/>
          </ac:spMkLst>
        </pc:spChg>
        <pc:spChg chg="add">
          <ac:chgData name="(s) Luke Waller" userId="2a9c7c95-3e05-4714-b7b6-a3f59fa6be64" providerId="ADAL" clId="{DB554E50-737D-8B42-B962-E22496873319}" dt="2021-10-02T08:47:09.037" v="207" actId="26606"/>
          <ac:spMkLst>
            <pc:docMk/>
            <pc:sldMk cId="1302775987" sldId="260"/>
            <ac:spMk id="26" creationId="{33CD251C-A887-4D2F-925B-FC097198538B}"/>
          </ac:spMkLst>
        </pc:spChg>
        <pc:spChg chg="add mod">
          <ac:chgData name="(s) Luke Waller" userId="2a9c7c95-3e05-4714-b7b6-a3f59fa6be64" providerId="ADAL" clId="{DB554E50-737D-8B42-B962-E22496873319}" dt="2021-10-02T19:24:49.648" v="570" actId="313"/>
          <ac:spMkLst>
            <pc:docMk/>
            <pc:sldMk cId="1302775987" sldId="260"/>
            <ac:spMk id="28" creationId="{753BCD85-226C-4461-92E8-D0EC2C2B3044}"/>
          </ac:spMkLst>
        </pc:spChg>
        <pc:grpChg chg="add del">
          <ac:chgData name="(s) Luke Waller" userId="2a9c7c95-3e05-4714-b7b6-a3f59fa6be64" providerId="ADAL" clId="{DB554E50-737D-8B42-B962-E22496873319}" dt="2021-10-02T08:47:06.202" v="204" actId="26606"/>
          <ac:grpSpMkLst>
            <pc:docMk/>
            <pc:sldMk cId="1302775987" sldId="260"/>
            <ac:grpSpMk id="20" creationId="{770AE191-D2EA-45C9-A44D-830C188F74CB}"/>
          </ac:grpSpMkLst>
        </pc:grpChg>
        <pc:grpChg chg="add">
          <ac:chgData name="(s) Luke Waller" userId="2a9c7c95-3e05-4714-b7b6-a3f59fa6be64" providerId="ADAL" clId="{DB554E50-737D-8B42-B962-E22496873319}" dt="2021-10-02T08:47:09.037" v="207" actId="26606"/>
          <ac:grpSpMkLst>
            <pc:docMk/>
            <pc:sldMk cId="1302775987" sldId="260"/>
            <ac:grpSpMk id="27" creationId="{770AE191-D2EA-45C9-A44D-830C188F74CB}"/>
          </ac:grpSpMkLst>
        </pc:grpChg>
        <pc:picChg chg="add mod">
          <ac:chgData name="(s) Luke Waller" userId="2a9c7c95-3e05-4714-b7b6-a3f59fa6be64" providerId="ADAL" clId="{DB554E50-737D-8B42-B962-E22496873319}" dt="2021-10-02T08:47:09.037" v="207" actId="26606"/>
          <ac:picMkLst>
            <pc:docMk/>
            <pc:sldMk cId="1302775987" sldId="260"/>
            <ac:picMk id="5" creationId="{BAD96DC5-CC29-2944-A893-2388794B2F66}"/>
          </ac:picMkLst>
        </pc:picChg>
        <pc:picChg chg="add mod">
          <ac:chgData name="(s) Luke Waller" userId="2a9c7c95-3e05-4714-b7b6-a3f59fa6be64" providerId="ADAL" clId="{DB554E50-737D-8B42-B962-E22496873319}" dt="2021-10-02T08:47:09.037" v="207" actId="26606"/>
          <ac:picMkLst>
            <pc:docMk/>
            <pc:sldMk cId="1302775987" sldId="260"/>
            <ac:picMk id="7" creationId="{ED4828D5-5607-8A4D-80F6-C7A8C4A86B02}"/>
          </ac:picMkLst>
        </pc:picChg>
        <pc:picChg chg="add mod ord">
          <ac:chgData name="(s) Luke Waller" userId="2a9c7c95-3e05-4714-b7b6-a3f59fa6be64" providerId="ADAL" clId="{DB554E50-737D-8B42-B962-E22496873319}" dt="2021-10-02T08:47:09.037" v="207" actId="26606"/>
          <ac:picMkLst>
            <pc:docMk/>
            <pc:sldMk cId="1302775987" sldId="260"/>
            <ac:picMk id="9" creationId="{91965172-9F1A-3049-ACB5-3ABD0BF736C4}"/>
          </ac:picMkLst>
        </pc:picChg>
        <pc:picChg chg="add mod">
          <ac:chgData name="(s) Luke Waller" userId="2a9c7c95-3e05-4714-b7b6-a3f59fa6be64" providerId="ADAL" clId="{DB554E50-737D-8B42-B962-E22496873319}" dt="2021-10-02T08:47:09.037" v="207" actId="26606"/>
          <ac:picMkLst>
            <pc:docMk/>
            <pc:sldMk cId="1302775987" sldId="260"/>
            <ac:picMk id="11" creationId="{198DCC1C-5713-5C41-BCA4-60E3562012D2}"/>
          </ac:picMkLst>
        </pc:picChg>
      </pc:sldChg>
      <pc:sldChg chg="addSp delSp modSp mod setBg">
        <pc:chgData name="(s) Luke Waller" userId="2a9c7c95-3e05-4714-b7b6-a3f59fa6be64" providerId="ADAL" clId="{DB554E50-737D-8B42-B962-E22496873319}" dt="2021-10-03T07:32:36.259" v="786" actId="20577"/>
        <pc:sldMkLst>
          <pc:docMk/>
          <pc:sldMk cId="3594705925" sldId="261"/>
        </pc:sldMkLst>
        <pc:spChg chg="del">
          <ac:chgData name="(s) Luke Waller" userId="2a9c7c95-3e05-4714-b7b6-a3f59fa6be64" providerId="ADAL" clId="{DB554E50-737D-8B42-B962-E22496873319}" dt="2021-10-03T07:29:23.291" v="571" actId="931"/>
          <ac:spMkLst>
            <pc:docMk/>
            <pc:sldMk cId="3594705925" sldId="261"/>
            <ac:spMk id="2" creationId="{2928053D-1866-4DA9-8A31-F1F3BC02578D}"/>
          </ac:spMkLst>
        </pc:spChg>
        <pc:spChg chg="mod">
          <ac:chgData name="(s) Luke Waller" userId="2a9c7c95-3e05-4714-b7b6-a3f59fa6be64" providerId="ADAL" clId="{DB554E50-737D-8B42-B962-E22496873319}" dt="2021-10-03T07:30:15.381" v="576" actId="26606"/>
          <ac:spMkLst>
            <pc:docMk/>
            <pc:sldMk cId="3594705925" sldId="261"/>
            <ac:spMk id="3" creationId="{DF499B97-F7F8-4024-AA46-FB4DD11CA815}"/>
          </ac:spMkLst>
        </pc:spChg>
        <pc:spChg chg="add mod">
          <ac:chgData name="(s) Luke Waller" userId="2a9c7c95-3e05-4714-b7b6-a3f59fa6be64" providerId="ADAL" clId="{DB554E50-737D-8B42-B962-E22496873319}" dt="2021-10-03T07:32:36.259" v="786" actId="20577"/>
          <ac:spMkLst>
            <pc:docMk/>
            <pc:sldMk cId="3594705925" sldId="261"/>
            <ac:spMk id="11" creationId="{B4ADE6D1-20FA-4851-9BB4-7D51BA20CFF5}"/>
          </ac:spMkLst>
        </pc:spChg>
        <pc:spChg chg="add">
          <ac:chgData name="(s) Luke Waller" userId="2a9c7c95-3e05-4714-b7b6-a3f59fa6be64" providerId="ADAL" clId="{DB554E50-737D-8B42-B962-E22496873319}" dt="2021-10-03T07:30:15.381" v="576" actId="26606"/>
          <ac:spMkLst>
            <pc:docMk/>
            <pc:sldMk cId="3594705925" sldId="261"/>
            <ac:spMk id="14" creationId="{33CD251C-A887-4D2F-925B-FC097198538B}"/>
          </ac:spMkLst>
        </pc:spChg>
        <pc:grpChg chg="add">
          <ac:chgData name="(s) Luke Waller" userId="2a9c7c95-3e05-4714-b7b6-a3f59fa6be64" providerId="ADAL" clId="{DB554E50-737D-8B42-B962-E22496873319}" dt="2021-10-03T07:30:15.381" v="576" actId="26606"/>
          <ac:grpSpMkLst>
            <pc:docMk/>
            <pc:sldMk cId="3594705925" sldId="261"/>
            <ac:grpSpMk id="16" creationId="{770AE191-D2EA-45C9-A44D-830C188F74CB}"/>
          </ac:grpSpMkLst>
        </pc:grpChg>
        <pc:picChg chg="add mod ord modCrop">
          <ac:chgData name="(s) Luke Waller" userId="2a9c7c95-3e05-4714-b7b6-a3f59fa6be64" providerId="ADAL" clId="{DB554E50-737D-8B42-B962-E22496873319}" dt="2021-10-03T07:31:17.136" v="591" actId="1076"/>
          <ac:picMkLst>
            <pc:docMk/>
            <pc:sldMk cId="3594705925" sldId="261"/>
            <ac:picMk id="5" creationId="{2F9123D9-98E5-1A49-BA28-8BA074A646D5}"/>
          </ac:picMkLst>
        </pc:picChg>
        <pc:picChg chg="add mod">
          <ac:chgData name="(s) Luke Waller" userId="2a9c7c95-3e05-4714-b7b6-a3f59fa6be64" providerId="ADAL" clId="{DB554E50-737D-8B42-B962-E22496873319}" dt="2021-10-03T07:30:20.234" v="577" actId="1076"/>
          <ac:picMkLst>
            <pc:docMk/>
            <pc:sldMk cId="3594705925" sldId="261"/>
            <ac:picMk id="7" creationId="{F8AB6DC8-4DB8-1847-969E-63677862F531}"/>
          </ac:picMkLst>
        </pc:picChg>
      </pc:sldChg>
      <pc:sldChg chg="modSp mod">
        <pc:chgData name="(s) Luke Waller" userId="2a9c7c95-3e05-4714-b7b6-a3f59fa6be64" providerId="ADAL" clId="{DB554E50-737D-8B42-B962-E22496873319}" dt="2021-10-03T07:51:05.288" v="2271" actId="20577"/>
        <pc:sldMkLst>
          <pc:docMk/>
          <pc:sldMk cId="1547708126" sldId="262"/>
        </pc:sldMkLst>
        <pc:spChg chg="mod">
          <ac:chgData name="(s) Luke Waller" userId="2a9c7c95-3e05-4714-b7b6-a3f59fa6be64" providerId="ADAL" clId="{DB554E50-737D-8B42-B962-E22496873319}" dt="2021-10-03T07:51:05.288" v="2271" actId="20577"/>
          <ac:spMkLst>
            <pc:docMk/>
            <pc:sldMk cId="1547708126" sldId="262"/>
            <ac:spMk id="2" creationId="{3B1CB55C-BC41-4A41-B04F-151077718C66}"/>
          </ac:spMkLst>
        </pc:spChg>
      </pc:sldChg>
      <pc:sldChg chg="modSp mod">
        <pc:chgData name="(s) Luke Waller" userId="2a9c7c95-3e05-4714-b7b6-a3f59fa6be64" providerId="ADAL" clId="{DB554E50-737D-8B42-B962-E22496873319}" dt="2021-10-03T07:54:35.160" v="2289" actId="20577"/>
        <pc:sldMkLst>
          <pc:docMk/>
          <pc:sldMk cId="1708244824" sldId="263"/>
        </pc:sldMkLst>
        <pc:spChg chg="mod">
          <ac:chgData name="(s) Luke Waller" userId="2a9c7c95-3e05-4714-b7b6-a3f59fa6be64" providerId="ADAL" clId="{DB554E50-737D-8B42-B962-E22496873319}" dt="2021-10-03T07:54:35.160" v="2289" actId="20577"/>
          <ac:spMkLst>
            <pc:docMk/>
            <pc:sldMk cId="1708244824" sldId="263"/>
            <ac:spMk id="3" creationId="{C6CD22E3-5D0C-4F66-B95F-348EFFE089F5}"/>
          </ac:spMkLst>
        </pc:spChg>
        <pc:spChg chg="mod">
          <ac:chgData name="(s) Luke Waller" userId="2a9c7c95-3e05-4714-b7b6-a3f59fa6be64" providerId="ADAL" clId="{DB554E50-737D-8B42-B962-E22496873319}" dt="2021-10-03T07:53:59.874" v="2278" actId="403"/>
          <ac:spMkLst>
            <pc:docMk/>
            <pc:sldMk cId="1708244824" sldId="263"/>
            <ac:spMk id="5" creationId="{BC0ED2EE-713B-4890-B916-D11E74A39C23}"/>
          </ac:spMkLst>
        </pc:spChg>
      </pc:sldChg>
      <pc:sldChg chg="addSp delSp modSp new mod ord setBg">
        <pc:chgData name="(s) Luke Waller" userId="2a9c7c95-3e05-4714-b7b6-a3f59fa6be64" providerId="ADAL" clId="{DB554E50-737D-8B42-B962-E22496873319}" dt="2021-10-03T07:37:25.487" v="1196" actId="20577"/>
        <pc:sldMkLst>
          <pc:docMk/>
          <pc:sldMk cId="1554531641" sldId="264"/>
        </pc:sldMkLst>
        <pc:spChg chg="mod">
          <ac:chgData name="(s) Luke Waller" userId="2a9c7c95-3e05-4714-b7b6-a3f59fa6be64" providerId="ADAL" clId="{DB554E50-737D-8B42-B962-E22496873319}" dt="2021-10-03T07:34:20.747" v="899" actId="20577"/>
          <ac:spMkLst>
            <pc:docMk/>
            <pc:sldMk cId="1554531641" sldId="264"/>
            <ac:spMk id="2" creationId="{386C6799-765F-5D46-BE8C-287CE41CD7B9}"/>
          </ac:spMkLst>
        </pc:spChg>
        <pc:spChg chg="del">
          <ac:chgData name="(s) Luke Waller" userId="2a9c7c95-3e05-4714-b7b6-a3f59fa6be64" providerId="ADAL" clId="{DB554E50-737D-8B42-B962-E22496873319}" dt="2021-10-03T07:33:20.043" v="795" actId="931"/>
          <ac:spMkLst>
            <pc:docMk/>
            <pc:sldMk cId="1554531641" sldId="264"/>
            <ac:spMk id="3" creationId="{BF2DDEE9-C93E-9549-998F-9B040BC179DB}"/>
          </ac:spMkLst>
        </pc:spChg>
        <pc:spChg chg="mod">
          <ac:chgData name="(s) Luke Waller" userId="2a9c7c95-3e05-4714-b7b6-a3f59fa6be64" providerId="ADAL" clId="{DB554E50-737D-8B42-B962-E22496873319}" dt="2021-10-03T07:37:25.487" v="1196" actId="20577"/>
          <ac:spMkLst>
            <pc:docMk/>
            <pc:sldMk cId="1554531641" sldId="264"/>
            <ac:spMk id="4" creationId="{DFAC8287-C507-1242-A5F9-C1A461518EF5}"/>
          </ac:spMkLst>
        </pc:spChg>
        <pc:spChg chg="add">
          <ac:chgData name="(s) Luke Waller" userId="2a9c7c95-3e05-4714-b7b6-a3f59fa6be64" providerId="ADAL" clId="{DB554E50-737D-8B42-B962-E22496873319}" dt="2021-10-03T07:33:40.309" v="800" actId="26606"/>
          <ac:spMkLst>
            <pc:docMk/>
            <pc:sldMk cId="1554531641" sldId="264"/>
            <ac:spMk id="11" creationId="{33CD251C-A887-4D2F-925B-FC097198538B}"/>
          </ac:spMkLst>
        </pc:spChg>
        <pc:grpChg chg="add">
          <ac:chgData name="(s) Luke Waller" userId="2a9c7c95-3e05-4714-b7b6-a3f59fa6be64" providerId="ADAL" clId="{DB554E50-737D-8B42-B962-E22496873319}" dt="2021-10-03T07:33:40.309" v="800" actId="26606"/>
          <ac:grpSpMkLst>
            <pc:docMk/>
            <pc:sldMk cId="1554531641" sldId="264"/>
            <ac:grpSpMk id="13" creationId="{770AE191-D2EA-45C9-A44D-830C188F74CB}"/>
          </ac:grpSpMkLst>
        </pc:grpChg>
        <pc:picChg chg="add mod ord modCrop">
          <ac:chgData name="(s) Luke Waller" userId="2a9c7c95-3e05-4714-b7b6-a3f59fa6be64" providerId="ADAL" clId="{DB554E50-737D-8B42-B962-E22496873319}" dt="2021-10-03T07:35:31.545" v="1047" actId="1076"/>
          <ac:picMkLst>
            <pc:docMk/>
            <pc:sldMk cId="1554531641" sldId="264"/>
            <ac:picMk id="6" creationId="{351D3010-3EF2-9849-8796-9FE14215B773}"/>
          </ac:picMkLst>
        </pc:picChg>
      </pc:sldChg>
      <pc:sldChg chg="addSp delSp modSp new del mod">
        <pc:chgData name="(s) Luke Waller" userId="2a9c7c95-3e05-4714-b7b6-a3f59fa6be64" providerId="ADAL" clId="{DB554E50-737D-8B42-B962-E22496873319}" dt="2021-10-03T07:33:06.649" v="793" actId="2696"/>
        <pc:sldMkLst>
          <pc:docMk/>
          <pc:sldMk cId="3460145072" sldId="264"/>
        </pc:sldMkLst>
        <pc:spChg chg="del">
          <ac:chgData name="(s) Luke Waller" userId="2a9c7c95-3e05-4714-b7b6-a3f59fa6be64" providerId="ADAL" clId="{DB554E50-737D-8B42-B962-E22496873319}" dt="2021-10-03T07:32:50.854" v="788" actId="931"/>
          <ac:spMkLst>
            <pc:docMk/>
            <pc:sldMk cId="3460145072" sldId="264"/>
            <ac:spMk id="2" creationId="{4DC86703-AA97-E74E-9919-9886B3328E4A}"/>
          </ac:spMkLst>
        </pc:spChg>
        <pc:picChg chg="add mod">
          <ac:chgData name="(s) Luke Waller" userId="2a9c7c95-3e05-4714-b7b6-a3f59fa6be64" providerId="ADAL" clId="{DB554E50-737D-8B42-B962-E22496873319}" dt="2021-10-03T07:33:01.065" v="792" actId="1076"/>
          <ac:picMkLst>
            <pc:docMk/>
            <pc:sldMk cId="3460145072" sldId="264"/>
            <ac:picMk id="5" creationId="{B8BEDE5B-6737-6142-9F7B-7676AA84A893}"/>
          </ac:picMkLst>
        </pc:picChg>
      </pc:sldChg>
      <pc:sldChg chg="modSp new mod ord">
        <pc:chgData name="(s) Luke Waller" userId="2a9c7c95-3e05-4714-b7b6-a3f59fa6be64" providerId="ADAL" clId="{DB554E50-737D-8B42-B962-E22496873319}" dt="2021-10-03T07:54:46.715" v="2311" actId="20577"/>
        <pc:sldMkLst>
          <pc:docMk/>
          <pc:sldMk cId="1668029139" sldId="265"/>
        </pc:sldMkLst>
        <pc:spChg chg="mod">
          <ac:chgData name="(s) Luke Waller" userId="2a9c7c95-3e05-4714-b7b6-a3f59fa6be64" providerId="ADAL" clId="{DB554E50-737D-8B42-B962-E22496873319}" dt="2021-10-03T07:54:46.715" v="2311" actId="20577"/>
          <ac:spMkLst>
            <pc:docMk/>
            <pc:sldMk cId="1668029139" sldId="265"/>
            <ac:spMk id="3" creationId="{FD4F0BAE-E9B5-EB4D-BA7A-98E242A5D7D6}"/>
          </ac:spMkLst>
        </pc:spChg>
      </pc:sldChg>
      <pc:sldMasterChg chg="modSp mod modSldLayout">
        <pc:chgData name="(s) Luke Waller" userId="2a9c7c95-3e05-4714-b7b6-a3f59fa6be64" providerId="ADAL" clId="{DB554E50-737D-8B42-B962-E22496873319}" dt="2021-10-02T18:51:49.942" v="270"/>
        <pc:sldMasterMkLst>
          <pc:docMk/>
          <pc:sldMasterMk cId="841116715" sldId="2147483648"/>
        </pc:sldMasterMkLst>
        <pc:spChg chg="mod">
          <ac:chgData name="(s) Luke Waller" userId="2a9c7c95-3e05-4714-b7b6-a3f59fa6be64" providerId="ADAL" clId="{DB554E50-737D-8B42-B962-E22496873319}" dt="2021-10-02T18:51:01.190" v="257" actId="20577"/>
          <ac:spMkLst>
            <pc:docMk/>
            <pc:sldMasterMk cId="841116715" sldId="2147483648"/>
            <ac:spMk id="5" creationId="{CE7AA165-0120-BD49-A901-BBB8FAB02F3D}"/>
          </ac:spMkLst>
        </pc:spChg>
        <pc:sldLayoutChg chg="modSp mod">
          <pc:chgData name="(s) Luke Waller" userId="2a9c7c95-3e05-4714-b7b6-a3f59fa6be64" providerId="ADAL" clId="{DB554E50-737D-8B42-B962-E22496873319}" dt="2021-10-02T18:51:23.973" v="268" actId="20577"/>
          <pc:sldLayoutMkLst>
            <pc:docMk/>
            <pc:sldMasterMk cId="841116715" sldId="2147483648"/>
            <pc:sldLayoutMk cId="2688988628" sldId="2147483649"/>
          </pc:sldLayoutMkLst>
          <pc:spChg chg="mod">
            <ac:chgData name="(s) Luke Waller" userId="2a9c7c95-3e05-4714-b7b6-a3f59fa6be64" providerId="ADAL" clId="{DB554E50-737D-8B42-B962-E22496873319}" dt="2021-10-02T18:51:23.973" v="268" actId="20577"/>
            <ac:spMkLst>
              <pc:docMk/>
              <pc:sldMasterMk cId="841116715" sldId="2147483648"/>
              <pc:sldLayoutMk cId="2688988628" sldId="2147483649"/>
              <ac:spMk id="5" creationId="{E3EB69E2-9B9A-A742-9879-EAB7833565F0}"/>
            </ac:spMkLst>
          </pc:spChg>
        </pc:sldLayoutChg>
        <pc:sldLayoutChg chg="addSp delSp modSp">
          <pc:chgData name="(s) Luke Waller" userId="2a9c7c95-3e05-4714-b7b6-a3f59fa6be64" providerId="ADAL" clId="{DB554E50-737D-8B42-B962-E22496873319}" dt="2021-10-02T18:51:49.942" v="270"/>
          <pc:sldLayoutMkLst>
            <pc:docMk/>
            <pc:sldMasterMk cId="841116715" sldId="2147483648"/>
            <pc:sldLayoutMk cId="726135370" sldId="2147483650"/>
          </pc:sldLayoutMkLst>
          <pc:spChg chg="del">
            <ac:chgData name="(s) Luke Waller" userId="2a9c7c95-3e05-4714-b7b6-a3f59fa6be64" providerId="ADAL" clId="{DB554E50-737D-8B42-B962-E22496873319}" dt="2021-10-02T18:51:48.001" v="269"/>
            <ac:spMkLst>
              <pc:docMk/>
              <pc:sldMasterMk cId="841116715" sldId="2147483648"/>
              <pc:sldLayoutMk cId="726135370" sldId="2147483650"/>
              <ac:spMk id="2" creationId="{349CE91B-38DC-8B4F-94CC-574AE3D0B9EB}"/>
            </ac:spMkLst>
          </pc:spChg>
          <pc:spChg chg="add mod">
            <ac:chgData name="(s) Luke Waller" userId="2a9c7c95-3e05-4714-b7b6-a3f59fa6be64" providerId="ADAL" clId="{DB554E50-737D-8B42-B962-E22496873319}" dt="2021-10-02T18:51:49.942" v="270"/>
            <ac:spMkLst>
              <pc:docMk/>
              <pc:sldMasterMk cId="841116715" sldId="2147483648"/>
              <pc:sldLayoutMk cId="726135370" sldId="2147483650"/>
              <ac:spMk id="7" creationId="{905F3C44-EC8B-6140-83B6-BAB53F643EEA}"/>
            </ac:spMkLst>
          </pc:spChg>
        </pc:sldLayoutChg>
      </pc:sldMasterChg>
    </pc:docChg>
  </pc:docChgLst>
  <pc:docChgLst>
    <pc:chgData name="(s) Luke Waller" userId="2a9c7c95-3e05-4714-b7b6-a3f59fa6be64" providerId="ADAL" clId="{EA288081-7E64-4829-B561-5316C52C6EF2}"/>
    <pc:docChg chg="undo custSel addSld delSld modSld sldOrd addMainMaster modMainMaster">
      <pc:chgData name="(s) Luke Waller" userId="2a9c7c95-3e05-4714-b7b6-a3f59fa6be64" providerId="ADAL" clId="{EA288081-7E64-4829-B561-5316C52C6EF2}" dt="2021-10-18T08:36:15.863" v="12196" actId="20577"/>
      <pc:docMkLst>
        <pc:docMk/>
      </pc:docMkLst>
      <pc:sldChg chg="modSp mod">
        <pc:chgData name="(s) Luke Waller" userId="2a9c7c95-3e05-4714-b7b6-a3f59fa6be64" providerId="ADAL" clId="{EA288081-7E64-4829-B561-5316C52C6EF2}" dt="2021-10-10T20:31:02.190" v="7156"/>
        <pc:sldMkLst>
          <pc:docMk/>
          <pc:sldMk cId="2741416423" sldId="256"/>
        </pc:sldMkLst>
        <pc:spChg chg="mod">
          <ac:chgData name="(s) Luke Waller" userId="2a9c7c95-3e05-4714-b7b6-a3f59fa6be64" providerId="ADAL" clId="{EA288081-7E64-4829-B561-5316C52C6EF2}" dt="2021-10-10T20:31:02.190" v="7156"/>
          <ac:spMkLst>
            <pc:docMk/>
            <pc:sldMk cId="2741416423" sldId="256"/>
            <ac:spMk id="2" creationId="{782AC6AD-98EE-984D-B650-B0BBB2FB2F73}"/>
          </ac:spMkLst>
        </pc:spChg>
        <pc:spChg chg="mod">
          <ac:chgData name="(s) Luke Waller" userId="2a9c7c95-3e05-4714-b7b6-a3f59fa6be64" providerId="ADAL" clId="{EA288081-7E64-4829-B561-5316C52C6EF2}" dt="2021-10-10T20:31:02.190" v="7156"/>
          <ac:spMkLst>
            <pc:docMk/>
            <pc:sldMk cId="2741416423" sldId="256"/>
            <ac:spMk id="3" creationId="{9CD05A07-7777-7149-A75C-13070E51A562}"/>
          </ac:spMkLst>
        </pc:spChg>
      </pc:sldChg>
      <pc:sldChg chg="modSp mod">
        <pc:chgData name="(s) Luke Waller" userId="2a9c7c95-3e05-4714-b7b6-a3f59fa6be64" providerId="ADAL" clId="{EA288081-7E64-4829-B561-5316C52C6EF2}" dt="2021-10-10T20:31:02.190" v="7156"/>
        <pc:sldMkLst>
          <pc:docMk/>
          <pc:sldMk cId="339347707" sldId="257"/>
        </pc:sldMkLst>
        <pc:spChg chg="mod">
          <ac:chgData name="(s) Luke Waller" userId="2a9c7c95-3e05-4714-b7b6-a3f59fa6be64" providerId="ADAL" clId="{EA288081-7E64-4829-B561-5316C52C6EF2}" dt="2021-10-10T20:31:02.190" v="7156"/>
          <ac:spMkLst>
            <pc:docMk/>
            <pc:sldMk cId="339347707" sldId="257"/>
            <ac:spMk id="2" creationId="{BC34E1DD-70EB-0F49-A488-87B2FDC90D84}"/>
          </ac:spMkLst>
        </pc:spChg>
        <pc:spChg chg="mod">
          <ac:chgData name="(s) Luke Waller" userId="2a9c7c95-3e05-4714-b7b6-a3f59fa6be64" providerId="ADAL" clId="{EA288081-7E64-4829-B561-5316C52C6EF2}" dt="2021-10-10T20:31:02.190" v="7156"/>
          <ac:spMkLst>
            <pc:docMk/>
            <pc:sldMk cId="339347707" sldId="257"/>
            <ac:spMk id="3" creationId="{FB52AAD9-0FA6-4045-AB18-B60E5A5AD350}"/>
          </ac:spMkLst>
        </pc:spChg>
      </pc:sldChg>
      <pc:sldChg chg="modSp mod">
        <pc:chgData name="(s) Luke Waller" userId="2a9c7c95-3e05-4714-b7b6-a3f59fa6be64" providerId="ADAL" clId="{EA288081-7E64-4829-B561-5316C52C6EF2}" dt="2021-10-10T20:31:02.190" v="7156"/>
        <pc:sldMkLst>
          <pc:docMk/>
          <pc:sldMk cId="510045439" sldId="258"/>
        </pc:sldMkLst>
        <pc:spChg chg="mod">
          <ac:chgData name="(s) Luke Waller" userId="2a9c7c95-3e05-4714-b7b6-a3f59fa6be64" providerId="ADAL" clId="{EA288081-7E64-4829-B561-5316C52C6EF2}" dt="2021-10-10T20:31:02.190" v="7156"/>
          <ac:spMkLst>
            <pc:docMk/>
            <pc:sldMk cId="510045439" sldId="258"/>
            <ac:spMk id="2" creationId="{2430B467-6223-C34D-8AA9-7C8A7C57F81A}"/>
          </ac:spMkLst>
        </pc:spChg>
        <pc:spChg chg="mod">
          <ac:chgData name="(s) Luke Waller" userId="2a9c7c95-3e05-4714-b7b6-a3f59fa6be64" providerId="ADAL" clId="{EA288081-7E64-4829-B561-5316C52C6EF2}" dt="2021-10-10T20:31:02.190" v="7156"/>
          <ac:spMkLst>
            <pc:docMk/>
            <pc:sldMk cId="510045439" sldId="258"/>
            <ac:spMk id="3" creationId="{D5B05A78-233A-AC4F-9D56-8427B62C1345}"/>
          </ac:spMkLst>
        </pc:spChg>
      </pc:sldChg>
      <pc:sldChg chg="modSp mod">
        <pc:chgData name="(s) Luke Waller" userId="2a9c7c95-3e05-4714-b7b6-a3f59fa6be64" providerId="ADAL" clId="{EA288081-7E64-4829-B561-5316C52C6EF2}" dt="2021-10-10T20:31:02.190" v="7156"/>
        <pc:sldMkLst>
          <pc:docMk/>
          <pc:sldMk cId="2379874088" sldId="259"/>
        </pc:sldMkLst>
        <pc:spChg chg="mod">
          <ac:chgData name="(s) Luke Waller" userId="2a9c7c95-3e05-4714-b7b6-a3f59fa6be64" providerId="ADAL" clId="{EA288081-7E64-4829-B561-5316C52C6EF2}" dt="2021-10-10T20:31:02.190" v="7156"/>
          <ac:spMkLst>
            <pc:docMk/>
            <pc:sldMk cId="2379874088" sldId="259"/>
            <ac:spMk id="2" creationId="{C5235A58-AB7C-B344-B2FD-6ACB49629805}"/>
          </ac:spMkLst>
        </pc:spChg>
        <pc:spChg chg="mod">
          <ac:chgData name="(s) Luke Waller" userId="2a9c7c95-3e05-4714-b7b6-a3f59fa6be64" providerId="ADAL" clId="{EA288081-7E64-4829-B561-5316C52C6EF2}" dt="2021-10-10T20:31:02.190" v="7156"/>
          <ac:spMkLst>
            <pc:docMk/>
            <pc:sldMk cId="2379874088" sldId="259"/>
            <ac:spMk id="3" creationId="{1B9F7534-3EFD-254A-B32C-293D0B19C4CF}"/>
          </ac:spMkLst>
        </pc:spChg>
      </pc:sldChg>
      <pc:sldChg chg="addSp delSp modSp mod delDesignElem">
        <pc:chgData name="(s) Luke Waller" userId="2a9c7c95-3e05-4714-b7b6-a3f59fa6be64" providerId="ADAL" clId="{EA288081-7E64-4829-B561-5316C52C6EF2}" dt="2021-10-10T19:40:57.434" v="3733"/>
        <pc:sldMkLst>
          <pc:docMk/>
          <pc:sldMk cId="1302775987" sldId="260"/>
        </pc:sldMkLst>
        <pc:spChg chg="mod">
          <ac:chgData name="(s) Luke Waller" userId="2a9c7c95-3e05-4714-b7b6-a3f59fa6be64" providerId="ADAL" clId="{EA288081-7E64-4829-B561-5316C52C6EF2}" dt="2021-10-03T21:11:14.140" v="1735" actId="26606"/>
          <ac:spMkLst>
            <pc:docMk/>
            <pc:sldMk cId="1302775987" sldId="260"/>
            <ac:spMk id="2" creationId="{AD446DC1-005B-6A46-AC34-3051F8DD7DEE}"/>
          </ac:spMkLst>
        </pc:spChg>
        <pc:spChg chg="del">
          <ac:chgData name="(s) Luke Waller" userId="2a9c7c95-3e05-4714-b7b6-a3f59fa6be64" providerId="ADAL" clId="{EA288081-7E64-4829-B561-5316C52C6EF2}" dt="2021-10-03T21:11:14.140" v="1735" actId="26606"/>
          <ac:spMkLst>
            <pc:docMk/>
            <pc:sldMk cId="1302775987" sldId="260"/>
            <ac:spMk id="26" creationId="{33CD251C-A887-4D2F-925B-FC097198538B}"/>
          </ac:spMkLst>
        </pc:spChg>
        <pc:spChg chg="mod">
          <ac:chgData name="(s) Luke Waller" userId="2a9c7c95-3e05-4714-b7b6-a3f59fa6be64" providerId="ADAL" clId="{EA288081-7E64-4829-B561-5316C52C6EF2}" dt="2021-10-03T21:16:03.153" v="2001" actId="403"/>
          <ac:spMkLst>
            <pc:docMk/>
            <pc:sldMk cId="1302775987" sldId="260"/>
            <ac:spMk id="28" creationId="{753BCD85-226C-4461-92E8-D0EC2C2B3044}"/>
          </ac:spMkLst>
        </pc:spChg>
        <pc:spChg chg="add del">
          <ac:chgData name="(s) Luke Waller" userId="2a9c7c95-3e05-4714-b7b6-a3f59fa6be64" providerId="ADAL" clId="{EA288081-7E64-4829-B561-5316C52C6EF2}" dt="2021-10-10T19:40:57.434" v="3733"/>
          <ac:spMkLst>
            <pc:docMk/>
            <pc:sldMk cId="1302775987" sldId="260"/>
            <ac:spMk id="33" creationId="{33CD251C-A887-4D2F-925B-FC097198538B}"/>
          </ac:spMkLst>
        </pc:spChg>
        <pc:grpChg chg="del">
          <ac:chgData name="(s) Luke Waller" userId="2a9c7c95-3e05-4714-b7b6-a3f59fa6be64" providerId="ADAL" clId="{EA288081-7E64-4829-B561-5316C52C6EF2}" dt="2021-10-03T21:11:14.140" v="1735" actId="26606"/>
          <ac:grpSpMkLst>
            <pc:docMk/>
            <pc:sldMk cId="1302775987" sldId="260"/>
            <ac:grpSpMk id="27" creationId="{770AE191-D2EA-45C9-A44D-830C188F74CB}"/>
          </ac:grpSpMkLst>
        </pc:grpChg>
        <pc:grpChg chg="add del">
          <ac:chgData name="(s) Luke Waller" userId="2a9c7c95-3e05-4714-b7b6-a3f59fa6be64" providerId="ADAL" clId="{EA288081-7E64-4829-B561-5316C52C6EF2}" dt="2021-10-10T19:40:57.434" v="3733"/>
          <ac:grpSpMkLst>
            <pc:docMk/>
            <pc:sldMk cId="1302775987" sldId="260"/>
            <ac:grpSpMk id="35" creationId="{770AE191-D2EA-45C9-A44D-830C188F74CB}"/>
          </ac:grpSpMkLst>
        </pc:grpChg>
        <pc:picChg chg="add mod ord">
          <ac:chgData name="(s) Luke Waller" userId="2a9c7c95-3e05-4714-b7b6-a3f59fa6be64" providerId="ADAL" clId="{EA288081-7E64-4829-B561-5316C52C6EF2}" dt="2021-10-03T21:11:14.140" v="1735" actId="26606"/>
          <ac:picMkLst>
            <pc:docMk/>
            <pc:sldMk cId="1302775987" sldId="260"/>
            <ac:picMk id="4" creationId="{F61168A4-38AB-44C2-A376-898820300795}"/>
          </ac:picMkLst>
        </pc:picChg>
        <pc:picChg chg="mod ord">
          <ac:chgData name="(s) Luke Waller" userId="2a9c7c95-3e05-4714-b7b6-a3f59fa6be64" providerId="ADAL" clId="{EA288081-7E64-4829-B561-5316C52C6EF2}" dt="2021-10-03T21:11:14.140" v="1735" actId="26606"/>
          <ac:picMkLst>
            <pc:docMk/>
            <pc:sldMk cId="1302775987" sldId="260"/>
            <ac:picMk id="5" creationId="{BAD96DC5-CC29-2944-A893-2388794B2F66}"/>
          </ac:picMkLst>
        </pc:picChg>
        <pc:picChg chg="del">
          <ac:chgData name="(s) Luke Waller" userId="2a9c7c95-3e05-4714-b7b6-a3f59fa6be64" providerId="ADAL" clId="{EA288081-7E64-4829-B561-5316C52C6EF2}" dt="2021-10-03T21:11:09.658" v="1732" actId="478"/>
          <ac:picMkLst>
            <pc:docMk/>
            <pc:sldMk cId="1302775987" sldId="260"/>
            <ac:picMk id="7" creationId="{ED4828D5-5607-8A4D-80F6-C7A8C4A86B02}"/>
          </ac:picMkLst>
        </pc:picChg>
        <pc:picChg chg="add mod">
          <ac:chgData name="(s) Luke Waller" userId="2a9c7c95-3e05-4714-b7b6-a3f59fa6be64" providerId="ADAL" clId="{EA288081-7E64-4829-B561-5316C52C6EF2}" dt="2021-10-03T21:11:14.140" v="1735" actId="26606"/>
          <ac:picMkLst>
            <pc:docMk/>
            <pc:sldMk cId="1302775987" sldId="260"/>
            <ac:picMk id="8" creationId="{6BB9481F-2778-4FE5-AED4-714CE67DAD05}"/>
          </ac:picMkLst>
        </pc:picChg>
        <pc:picChg chg="mod ord">
          <ac:chgData name="(s) Luke Waller" userId="2a9c7c95-3e05-4714-b7b6-a3f59fa6be64" providerId="ADAL" clId="{EA288081-7E64-4829-B561-5316C52C6EF2}" dt="2021-10-03T21:11:14.140" v="1735" actId="26606"/>
          <ac:picMkLst>
            <pc:docMk/>
            <pc:sldMk cId="1302775987" sldId="260"/>
            <ac:picMk id="9" creationId="{91965172-9F1A-3049-ACB5-3ABD0BF736C4}"/>
          </ac:picMkLst>
        </pc:picChg>
        <pc:picChg chg="del">
          <ac:chgData name="(s) Luke Waller" userId="2a9c7c95-3e05-4714-b7b6-a3f59fa6be64" providerId="ADAL" clId="{EA288081-7E64-4829-B561-5316C52C6EF2}" dt="2021-10-03T21:11:11.920" v="1734" actId="478"/>
          <ac:picMkLst>
            <pc:docMk/>
            <pc:sldMk cId="1302775987" sldId="260"/>
            <ac:picMk id="11" creationId="{198DCC1C-5713-5C41-BCA4-60E3562012D2}"/>
          </ac:picMkLst>
        </pc:picChg>
      </pc:sldChg>
      <pc:sldChg chg="delSp modSp new mod delDesignElem">
        <pc:chgData name="(s) Luke Waller" userId="2a9c7c95-3e05-4714-b7b6-a3f59fa6be64" providerId="ADAL" clId="{EA288081-7E64-4829-B561-5316C52C6EF2}" dt="2021-10-10T19:40:57.434" v="3733"/>
        <pc:sldMkLst>
          <pc:docMk/>
          <pc:sldMk cId="3594705925" sldId="261"/>
        </pc:sldMkLst>
        <pc:spChg chg="mod">
          <ac:chgData name="(s) Luke Waller" userId="2a9c7c95-3e05-4714-b7b6-a3f59fa6be64" providerId="ADAL" clId="{EA288081-7E64-4829-B561-5316C52C6EF2}" dt="2021-10-02T21:02:33.465" v="180" actId="20577"/>
          <ac:spMkLst>
            <pc:docMk/>
            <pc:sldMk cId="3594705925" sldId="261"/>
            <ac:spMk id="3" creationId="{DF499B97-F7F8-4024-AA46-FB4DD11CA815}"/>
          </ac:spMkLst>
        </pc:spChg>
        <pc:spChg chg="mod">
          <ac:chgData name="(s) Luke Waller" userId="2a9c7c95-3e05-4714-b7b6-a3f59fa6be64" providerId="ADAL" clId="{EA288081-7E64-4829-B561-5316C52C6EF2}" dt="2021-10-03T21:15:27.337" v="1978" actId="20577"/>
          <ac:spMkLst>
            <pc:docMk/>
            <pc:sldMk cId="3594705925" sldId="261"/>
            <ac:spMk id="11" creationId="{B4ADE6D1-20FA-4851-9BB4-7D51BA20CFF5}"/>
          </ac:spMkLst>
        </pc:spChg>
        <pc:spChg chg="del">
          <ac:chgData name="(s) Luke Waller" userId="2a9c7c95-3e05-4714-b7b6-a3f59fa6be64" providerId="ADAL" clId="{EA288081-7E64-4829-B561-5316C52C6EF2}" dt="2021-10-10T19:40:57.434" v="3733"/>
          <ac:spMkLst>
            <pc:docMk/>
            <pc:sldMk cId="3594705925" sldId="261"/>
            <ac:spMk id="14" creationId="{33CD251C-A887-4D2F-925B-FC097198538B}"/>
          </ac:spMkLst>
        </pc:spChg>
        <pc:grpChg chg="del">
          <ac:chgData name="(s) Luke Waller" userId="2a9c7c95-3e05-4714-b7b6-a3f59fa6be64" providerId="ADAL" clId="{EA288081-7E64-4829-B561-5316C52C6EF2}" dt="2021-10-10T19:40:57.434" v="3733"/>
          <ac:grpSpMkLst>
            <pc:docMk/>
            <pc:sldMk cId="3594705925" sldId="261"/>
            <ac:grpSpMk id="16" creationId="{770AE191-D2EA-45C9-A44D-830C188F74CB}"/>
          </ac:grpSpMkLst>
        </pc:grpChg>
      </pc:sldChg>
      <pc:sldChg chg="modSp new mod">
        <pc:chgData name="(s) Luke Waller" userId="2a9c7c95-3e05-4714-b7b6-a3f59fa6be64" providerId="ADAL" clId="{EA288081-7E64-4829-B561-5316C52C6EF2}" dt="2021-10-10T20:31:02.190" v="7156"/>
        <pc:sldMkLst>
          <pc:docMk/>
          <pc:sldMk cId="1547708126" sldId="262"/>
        </pc:sldMkLst>
        <pc:spChg chg="mod">
          <ac:chgData name="(s) Luke Waller" userId="2a9c7c95-3e05-4714-b7b6-a3f59fa6be64" providerId="ADAL" clId="{EA288081-7E64-4829-B561-5316C52C6EF2}" dt="2021-10-10T20:31:02.190" v="7156"/>
          <ac:spMkLst>
            <pc:docMk/>
            <pc:sldMk cId="1547708126" sldId="262"/>
            <ac:spMk id="2" creationId="{3B1CB55C-BC41-4A41-B04F-151077718C66}"/>
          </ac:spMkLst>
        </pc:spChg>
        <pc:spChg chg="mod">
          <ac:chgData name="(s) Luke Waller" userId="2a9c7c95-3e05-4714-b7b6-a3f59fa6be64" providerId="ADAL" clId="{EA288081-7E64-4829-B561-5316C52C6EF2}" dt="2021-10-10T20:31:02.190" v="7156"/>
          <ac:spMkLst>
            <pc:docMk/>
            <pc:sldMk cId="1547708126" sldId="262"/>
            <ac:spMk id="3" creationId="{2201132F-C510-4DC3-82EF-92E671B8DFFF}"/>
          </ac:spMkLst>
        </pc:spChg>
      </pc:sldChg>
      <pc:sldChg chg="addSp modSp new mod">
        <pc:chgData name="(s) Luke Waller" userId="2a9c7c95-3e05-4714-b7b6-a3f59fa6be64" providerId="ADAL" clId="{EA288081-7E64-4829-B561-5316C52C6EF2}" dt="2021-10-10T20:31:02.190" v="7156"/>
        <pc:sldMkLst>
          <pc:docMk/>
          <pc:sldMk cId="1708244824" sldId="263"/>
        </pc:sldMkLst>
        <pc:spChg chg="mod">
          <ac:chgData name="(s) Luke Waller" userId="2a9c7c95-3e05-4714-b7b6-a3f59fa6be64" providerId="ADAL" clId="{EA288081-7E64-4829-B561-5316C52C6EF2}" dt="2021-10-03T21:16:43.563" v="2005" actId="1076"/>
          <ac:spMkLst>
            <pc:docMk/>
            <pc:sldMk cId="1708244824" sldId="263"/>
            <ac:spMk id="2" creationId="{848655FD-C613-4CBA-A7C3-2DCBE406D253}"/>
          </ac:spMkLst>
        </pc:spChg>
        <pc:spChg chg="mod">
          <ac:chgData name="(s) Luke Waller" userId="2a9c7c95-3e05-4714-b7b6-a3f59fa6be64" providerId="ADAL" clId="{EA288081-7E64-4829-B561-5316C52C6EF2}" dt="2021-10-10T20:31:02.190" v="7156"/>
          <ac:spMkLst>
            <pc:docMk/>
            <pc:sldMk cId="1708244824" sldId="263"/>
            <ac:spMk id="3" creationId="{C6CD22E3-5D0C-4F66-B95F-348EFFE089F5}"/>
          </ac:spMkLst>
        </pc:spChg>
        <pc:spChg chg="add mod">
          <ac:chgData name="(s) Luke Waller" userId="2a9c7c95-3e05-4714-b7b6-a3f59fa6be64" providerId="ADAL" clId="{EA288081-7E64-4829-B561-5316C52C6EF2}" dt="2021-10-03T21:20:13.706" v="2469" actId="20577"/>
          <ac:spMkLst>
            <pc:docMk/>
            <pc:sldMk cId="1708244824" sldId="263"/>
            <ac:spMk id="5" creationId="{BC0ED2EE-713B-4890-B916-D11E74A39C23}"/>
          </ac:spMkLst>
        </pc:spChg>
        <pc:picChg chg="add mod">
          <ac:chgData name="(s) Luke Waller" userId="2a9c7c95-3e05-4714-b7b6-a3f59fa6be64" providerId="ADAL" clId="{EA288081-7E64-4829-B561-5316C52C6EF2}" dt="2021-10-03T21:18:40.670" v="2448" actId="14100"/>
          <ac:picMkLst>
            <pc:docMk/>
            <pc:sldMk cId="1708244824" sldId="263"/>
            <ac:picMk id="4" creationId="{2D932975-00C3-42B3-97BC-419AB73704AC}"/>
          </ac:picMkLst>
        </pc:picChg>
      </pc:sldChg>
      <pc:sldChg chg="delSp modSp mod delDesignElem">
        <pc:chgData name="(s) Luke Waller" userId="2a9c7c95-3e05-4714-b7b6-a3f59fa6be64" providerId="ADAL" clId="{EA288081-7E64-4829-B561-5316C52C6EF2}" dt="2021-10-10T20:31:02.190" v="7156"/>
        <pc:sldMkLst>
          <pc:docMk/>
          <pc:sldMk cId="1554531641" sldId="264"/>
        </pc:sldMkLst>
        <pc:spChg chg="mod">
          <ac:chgData name="(s) Luke Waller" userId="2a9c7c95-3e05-4714-b7b6-a3f59fa6be64" providerId="ADAL" clId="{EA288081-7E64-4829-B561-5316C52C6EF2}" dt="2021-10-03T21:15:18.403" v="1975" actId="403"/>
          <ac:spMkLst>
            <pc:docMk/>
            <pc:sldMk cId="1554531641" sldId="264"/>
            <ac:spMk id="4" creationId="{DFAC8287-C507-1242-A5F9-C1A461518EF5}"/>
          </ac:spMkLst>
        </pc:spChg>
        <pc:spChg chg="del">
          <ac:chgData name="(s) Luke Waller" userId="2a9c7c95-3e05-4714-b7b6-a3f59fa6be64" providerId="ADAL" clId="{EA288081-7E64-4829-B561-5316C52C6EF2}" dt="2021-10-10T19:40:57.434" v="3733"/>
          <ac:spMkLst>
            <pc:docMk/>
            <pc:sldMk cId="1554531641" sldId="264"/>
            <ac:spMk id="11" creationId="{33CD251C-A887-4D2F-925B-FC097198538B}"/>
          </ac:spMkLst>
        </pc:spChg>
        <pc:grpChg chg="del">
          <ac:chgData name="(s) Luke Waller" userId="2a9c7c95-3e05-4714-b7b6-a3f59fa6be64" providerId="ADAL" clId="{EA288081-7E64-4829-B561-5316C52C6EF2}" dt="2021-10-10T19:40:57.434" v="3733"/>
          <ac:grpSpMkLst>
            <pc:docMk/>
            <pc:sldMk cId="1554531641" sldId="264"/>
            <ac:grpSpMk id="13" creationId="{770AE191-D2EA-45C9-A44D-830C188F74CB}"/>
          </ac:grpSpMkLst>
        </pc:grpChg>
        <pc:picChg chg="mod">
          <ac:chgData name="(s) Luke Waller" userId="2a9c7c95-3e05-4714-b7b6-a3f59fa6be64" providerId="ADAL" clId="{EA288081-7E64-4829-B561-5316C52C6EF2}" dt="2021-10-10T20:31:02.190" v="7156"/>
          <ac:picMkLst>
            <pc:docMk/>
            <pc:sldMk cId="1554531641" sldId="264"/>
            <ac:picMk id="6" creationId="{351D3010-3EF2-9849-8796-9FE14215B773}"/>
          </ac:picMkLst>
        </pc:picChg>
      </pc:sldChg>
      <pc:sldChg chg="modSp mod">
        <pc:chgData name="(s) Luke Waller" userId="2a9c7c95-3e05-4714-b7b6-a3f59fa6be64" providerId="ADAL" clId="{EA288081-7E64-4829-B561-5316C52C6EF2}" dt="2021-10-10T20:31:02.190" v="7156"/>
        <pc:sldMkLst>
          <pc:docMk/>
          <pc:sldMk cId="1668029139" sldId="265"/>
        </pc:sldMkLst>
        <pc:spChg chg="mod">
          <ac:chgData name="(s) Luke Waller" userId="2a9c7c95-3e05-4714-b7b6-a3f59fa6be64" providerId="ADAL" clId="{EA288081-7E64-4829-B561-5316C52C6EF2}" dt="2021-10-10T20:31:02.190" v="7156"/>
          <ac:spMkLst>
            <pc:docMk/>
            <pc:sldMk cId="1668029139" sldId="265"/>
            <ac:spMk id="2" creationId="{F6A37D9C-F5F7-044C-ACD0-D6B3C890324E}"/>
          </ac:spMkLst>
        </pc:spChg>
        <pc:spChg chg="mod">
          <ac:chgData name="(s) Luke Waller" userId="2a9c7c95-3e05-4714-b7b6-a3f59fa6be64" providerId="ADAL" clId="{EA288081-7E64-4829-B561-5316C52C6EF2}" dt="2021-10-10T20:31:02.190" v="7156"/>
          <ac:spMkLst>
            <pc:docMk/>
            <pc:sldMk cId="1668029139" sldId="265"/>
            <ac:spMk id="3" creationId="{FD4F0BAE-E9B5-EB4D-BA7A-98E242A5D7D6}"/>
          </ac:spMkLst>
        </pc:spChg>
      </pc:sldChg>
      <pc:sldChg chg="modSp new del mod">
        <pc:chgData name="(s) Luke Waller" userId="2a9c7c95-3e05-4714-b7b6-a3f59fa6be64" providerId="ADAL" clId="{EA288081-7E64-4829-B561-5316C52C6EF2}" dt="2021-10-10T19:04:49.241" v="2597" actId="47"/>
        <pc:sldMkLst>
          <pc:docMk/>
          <pc:sldMk cId="2871317882" sldId="266"/>
        </pc:sldMkLst>
        <pc:spChg chg="mod">
          <ac:chgData name="(s) Luke Waller" userId="2a9c7c95-3e05-4714-b7b6-a3f59fa6be64" providerId="ADAL" clId="{EA288081-7E64-4829-B561-5316C52C6EF2}" dt="2021-10-10T19:04:45.823" v="2595" actId="21"/>
          <ac:spMkLst>
            <pc:docMk/>
            <pc:sldMk cId="2871317882" sldId="266"/>
            <ac:spMk id="3" creationId="{5988E407-DA57-4B86-B066-7FF051483457}"/>
          </ac:spMkLst>
        </pc:spChg>
      </pc:sldChg>
      <pc:sldChg chg="modSp new mod">
        <pc:chgData name="(s) Luke Waller" userId="2a9c7c95-3e05-4714-b7b6-a3f59fa6be64" providerId="ADAL" clId="{EA288081-7E64-4829-B561-5316C52C6EF2}" dt="2021-10-10T20:50:22.866" v="9171" actId="313"/>
        <pc:sldMkLst>
          <pc:docMk/>
          <pc:sldMk cId="1481039376" sldId="267"/>
        </pc:sldMkLst>
        <pc:spChg chg="mod">
          <ac:chgData name="(s) Luke Waller" userId="2a9c7c95-3e05-4714-b7b6-a3f59fa6be64" providerId="ADAL" clId="{EA288081-7E64-4829-B561-5316C52C6EF2}" dt="2021-10-10T20:50:22.866" v="9171" actId="313"/>
          <ac:spMkLst>
            <pc:docMk/>
            <pc:sldMk cId="1481039376" sldId="267"/>
            <ac:spMk id="2" creationId="{6286DCE1-2C5C-40E0-9A44-81935255EDDF}"/>
          </ac:spMkLst>
        </pc:spChg>
        <pc:spChg chg="mod">
          <ac:chgData name="(s) Luke Waller" userId="2a9c7c95-3e05-4714-b7b6-a3f59fa6be64" providerId="ADAL" clId="{EA288081-7E64-4829-B561-5316C52C6EF2}" dt="2021-10-10T20:31:02.190" v="7156"/>
          <ac:spMkLst>
            <pc:docMk/>
            <pc:sldMk cId="1481039376" sldId="267"/>
            <ac:spMk id="3" creationId="{6165B985-E529-41F3-B84A-3B325BC07184}"/>
          </ac:spMkLst>
        </pc:spChg>
      </pc:sldChg>
      <pc:sldChg chg="addSp modSp new mod">
        <pc:chgData name="(s) Luke Waller" userId="2a9c7c95-3e05-4714-b7b6-a3f59fa6be64" providerId="ADAL" clId="{EA288081-7E64-4829-B561-5316C52C6EF2}" dt="2021-10-10T20:31:02.190" v="7156"/>
        <pc:sldMkLst>
          <pc:docMk/>
          <pc:sldMk cId="2044132512" sldId="268"/>
        </pc:sldMkLst>
        <pc:spChg chg="mod">
          <ac:chgData name="(s) Luke Waller" userId="2a9c7c95-3e05-4714-b7b6-a3f59fa6be64" providerId="ADAL" clId="{EA288081-7E64-4829-B561-5316C52C6EF2}" dt="2021-10-10T20:31:02.190" v="7156"/>
          <ac:spMkLst>
            <pc:docMk/>
            <pc:sldMk cId="2044132512" sldId="268"/>
            <ac:spMk id="2" creationId="{06DA8AD9-9AEA-46A8-950B-CA1D12EDA57B}"/>
          </ac:spMkLst>
        </pc:spChg>
        <pc:spChg chg="mod">
          <ac:chgData name="(s) Luke Waller" userId="2a9c7c95-3e05-4714-b7b6-a3f59fa6be64" providerId="ADAL" clId="{EA288081-7E64-4829-B561-5316C52C6EF2}" dt="2021-10-10T20:31:02.190" v="7156"/>
          <ac:spMkLst>
            <pc:docMk/>
            <pc:sldMk cId="2044132512" sldId="268"/>
            <ac:spMk id="3" creationId="{5E5A87EA-20B9-41B7-8A57-2D5B389E9A9C}"/>
          </ac:spMkLst>
        </pc:spChg>
        <pc:spChg chg="mod">
          <ac:chgData name="(s) Luke Waller" userId="2a9c7c95-3e05-4714-b7b6-a3f59fa6be64" providerId="ADAL" clId="{EA288081-7E64-4829-B561-5316C52C6EF2}" dt="2021-10-10T20:31:02.190" v="7156"/>
          <ac:spMkLst>
            <pc:docMk/>
            <pc:sldMk cId="2044132512" sldId="268"/>
            <ac:spMk id="4" creationId="{7A5B2B9A-805B-4A8F-877A-A84C207FA01F}"/>
          </ac:spMkLst>
        </pc:spChg>
        <pc:spChg chg="add mod">
          <ac:chgData name="(s) Luke Waller" userId="2a9c7c95-3e05-4714-b7b6-a3f59fa6be64" providerId="ADAL" clId="{EA288081-7E64-4829-B561-5316C52C6EF2}" dt="2021-10-10T19:55:22.986" v="4184" actId="20577"/>
          <ac:spMkLst>
            <pc:docMk/>
            <pc:sldMk cId="2044132512" sldId="268"/>
            <ac:spMk id="5" creationId="{C072398A-0869-4C85-8C21-4F75E4E5A091}"/>
          </ac:spMkLst>
        </pc:spChg>
      </pc:sldChg>
      <pc:sldChg chg="modSp new del mod ord">
        <pc:chgData name="(s) Luke Waller" userId="2a9c7c95-3e05-4714-b7b6-a3f59fa6be64" providerId="ADAL" clId="{EA288081-7E64-4829-B561-5316C52C6EF2}" dt="2021-10-10T19:35:22.490" v="3683" actId="47"/>
        <pc:sldMkLst>
          <pc:docMk/>
          <pc:sldMk cId="599963745" sldId="269"/>
        </pc:sldMkLst>
        <pc:spChg chg="mod">
          <ac:chgData name="(s) Luke Waller" userId="2a9c7c95-3e05-4714-b7b6-a3f59fa6be64" providerId="ADAL" clId="{EA288081-7E64-4829-B561-5316C52C6EF2}" dt="2021-10-10T19:35:03.374" v="3678" actId="21"/>
          <ac:spMkLst>
            <pc:docMk/>
            <pc:sldMk cId="599963745" sldId="269"/>
            <ac:spMk id="3" creationId="{2112887B-867E-4F6F-A871-8276C0632561}"/>
          </ac:spMkLst>
        </pc:spChg>
      </pc:sldChg>
      <pc:sldChg chg="addSp delSp modSp new mod setBg delDesignElem">
        <pc:chgData name="(s) Luke Waller" userId="2a9c7c95-3e05-4714-b7b6-a3f59fa6be64" providerId="ADAL" clId="{EA288081-7E64-4829-B561-5316C52C6EF2}" dt="2021-10-10T20:33:02.771" v="7259" actId="26606"/>
        <pc:sldMkLst>
          <pc:docMk/>
          <pc:sldMk cId="2677756106" sldId="270"/>
        </pc:sldMkLst>
        <pc:spChg chg="mod">
          <ac:chgData name="(s) Luke Waller" userId="2a9c7c95-3e05-4714-b7b6-a3f59fa6be64" providerId="ADAL" clId="{EA288081-7E64-4829-B561-5316C52C6EF2}" dt="2021-10-10T19:41:35.871" v="3737" actId="26606"/>
          <ac:spMkLst>
            <pc:docMk/>
            <pc:sldMk cId="2677756106" sldId="270"/>
            <ac:spMk id="2" creationId="{995D8A1A-AD60-4E71-A81B-E5E774A442CC}"/>
          </ac:spMkLst>
        </pc:spChg>
        <pc:spChg chg="del">
          <ac:chgData name="(s) Luke Waller" userId="2a9c7c95-3e05-4714-b7b6-a3f59fa6be64" providerId="ADAL" clId="{EA288081-7E64-4829-B561-5316C52C6EF2}" dt="2021-10-10T19:36:12.829" v="3711" actId="22"/>
          <ac:spMkLst>
            <pc:docMk/>
            <pc:sldMk cId="2677756106" sldId="270"/>
            <ac:spMk id="3" creationId="{51B4CE90-6100-48C0-977F-3152F23001AE}"/>
          </ac:spMkLst>
        </pc:spChg>
        <pc:spChg chg="mod">
          <ac:chgData name="(s) Luke Waller" userId="2a9c7c95-3e05-4714-b7b6-a3f59fa6be64" providerId="ADAL" clId="{EA288081-7E64-4829-B561-5316C52C6EF2}" dt="2021-10-10T20:33:02.771" v="7259" actId="26606"/>
          <ac:spMkLst>
            <pc:docMk/>
            <pc:sldMk cId="2677756106" sldId="270"/>
            <ac:spMk id="4" creationId="{CDB1A0E7-4E81-4447-9DF9-B253A7F0E9BD}"/>
          </ac:spMkLst>
        </pc:spChg>
        <pc:spChg chg="add del">
          <ac:chgData name="(s) Luke Waller" userId="2a9c7c95-3e05-4714-b7b6-a3f59fa6be64" providerId="ADAL" clId="{EA288081-7E64-4829-B561-5316C52C6EF2}" dt="2021-10-10T20:31:02.190" v="7156"/>
          <ac:spMkLst>
            <pc:docMk/>
            <pc:sldMk cId="2677756106" sldId="270"/>
            <ac:spMk id="10" creationId="{394842B0-684D-44CC-B4BC-D13331CFD290}"/>
          </ac:spMkLst>
        </pc:spChg>
        <pc:spChg chg="add del">
          <ac:chgData name="(s) Luke Waller" userId="2a9c7c95-3e05-4714-b7b6-a3f59fa6be64" providerId="ADAL" clId="{EA288081-7E64-4829-B561-5316C52C6EF2}" dt="2021-10-10T20:31:02.190" v="7156"/>
          <ac:spMkLst>
            <pc:docMk/>
            <pc:sldMk cId="2677756106" sldId="270"/>
            <ac:spMk id="11" creationId="{4C2A3DC3-F495-4B99-9FF3-3FB30D63235E}"/>
          </ac:spMkLst>
        </pc:spChg>
        <pc:spChg chg="add">
          <ac:chgData name="(s) Luke Waller" userId="2a9c7c95-3e05-4714-b7b6-a3f59fa6be64" providerId="ADAL" clId="{EA288081-7E64-4829-B561-5316C52C6EF2}" dt="2021-10-10T20:33:02.771" v="7259" actId="26606"/>
          <ac:spMkLst>
            <pc:docMk/>
            <pc:sldMk cId="2677756106" sldId="270"/>
            <ac:spMk id="12" creationId="{394842B0-684D-44CC-B4BC-D13331CFD290}"/>
          </ac:spMkLst>
        </pc:spChg>
        <pc:spChg chg="add del">
          <ac:chgData name="(s) Luke Waller" userId="2a9c7c95-3e05-4714-b7b6-a3f59fa6be64" providerId="ADAL" clId="{EA288081-7E64-4829-B561-5316C52C6EF2}" dt="2021-10-10T19:40:57.434" v="3733"/>
          <ac:spMkLst>
            <pc:docMk/>
            <pc:sldMk cId="2677756106" sldId="270"/>
            <ac:spMk id="13" creationId="{394842B0-684D-44CC-B4BC-D13331CFD290}"/>
          </ac:spMkLst>
        </pc:spChg>
        <pc:spChg chg="add">
          <ac:chgData name="(s) Luke Waller" userId="2a9c7c95-3e05-4714-b7b6-a3f59fa6be64" providerId="ADAL" clId="{EA288081-7E64-4829-B561-5316C52C6EF2}" dt="2021-10-10T20:33:02.771" v="7259" actId="26606"/>
          <ac:spMkLst>
            <pc:docMk/>
            <pc:sldMk cId="2677756106" sldId="270"/>
            <ac:spMk id="14" creationId="{4C2A3DC3-F495-4B99-9FF3-3FB30D63235E}"/>
          </ac:spMkLst>
        </pc:spChg>
        <pc:spChg chg="add del">
          <ac:chgData name="(s) Luke Waller" userId="2a9c7c95-3e05-4714-b7b6-a3f59fa6be64" providerId="ADAL" clId="{EA288081-7E64-4829-B561-5316C52C6EF2}" dt="2021-10-10T19:40:57.434" v="3733"/>
          <ac:spMkLst>
            <pc:docMk/>
            <pc:sldMk cId="2677756106" sldId="270"/>
            <ac:spMk id="15" creationId="{4C2A3DC3-F495-4B99-9FF3-3FB30D63235E}"/>
          </ac:spMkLst>
        </pc:spChg>
        <pc:picChg chg="add mod ord">
          <ac:chgData name="(s) Luke Waller" userId="2a9c7c95-3e05-4714-b7b6-a3f59fa6be64" providerId="ADAL" clId="{EA288081-7E64-4829-B561-5316C52C6EF2}" dt="2021-10-10T20:33:02.771" v="7259" actId="26606"/>
          <ac:picMkLst>
            <pc:docMk/>
            <pc:sldMk cId="2677756106" sldId="270"/>
            <ac:picMk id="6" creationId="{798EA48C-BB1D-4EFE-BA93-4BB5FF3E31C8}"/>
          </ac:picMkLst>
        </pc:picChg>
        <pc:picChg chg="add mod modCrop">
          <ac:chgData name="(s) Luke Waller" userId="2a9c7c95-3e05-4714-b7b6-a3f59fa6be64" providerId="ADAL" clId="{EA288081-7E64-4829-B561-5316C52C6EF2}" dt="2021-10-10T19:41:03.113" v="3735" actId="1076"/>
          <ac:picMkLst>
            <pc:docMk/>
            <pc:sldMk cId="2677756106" sldId="270"/>
            <ac:picMk id="8" creationId="{A50C6F35-479A-45BE-B13C-9389AAFF6DF8}"/>
          </ac:picMkLst>
        </pc:picChg>
      </pc:sldChg>
      <pc:sldChg chg="modSp new del mod">
        <pc:chgData name="(s) Luke Waller" userId="2a9c7c95-3e05-4714-b7b6-a3f59fa6be64" providerId="ADAL" clId="{EA288081-7E64-4829-B561-5316C52C6EF2}" dt="2021-10-10T19:40:44.036" v="3728" actId="47"/>
        <pc:sldMkLst>
          <pc:docMk/>
          <pc:sldMk cId="2031086892" sldId="271"/>
        </pc:sldMkLst>
        <pc:spChg chg="mod">
          <ac:chgData name="(s) Luke Waller" userId="2a9c7c95-3e05-4714-b7b6-a3f59fa6be64" providerId="ADAL" clId="{EA288081-7E64-4829-B561-5316C52C6EF2}" dt="2021-10-10T19:35:41.845" v="3710" actId="20577"/>
          <ac:spMkLst>
            <pc:docMk/>
            <pc:sldMk cId="2031086892" sldId="271"/>
            <ac:spMk id="2" creationId="{0AB76F72-9B89-4D7A-BF55-A41DE6CE0CBC}"/>
          </ac:spMkLst>
        </pc:spChg>
      </pc:sldChg>
      <pc:sldChg chg="addSp delSp modSp mod setBg delDesignElem">
        <pc:chgData name="(s) Luke Waller" userId="2a9c7c95-3e05-4714-b7b6-a3f59fa6be64" providerId="ADAL" clId="{EA288081-7E64-4829-B561-5316C52C6EF2}" dt="2021-10-10T20:33:27.769" v="7261" actId="20577"/>
        <pc:sldMkLst>
          <pc:docMk/>
          <pc:sldMk cId="1100444170" sldId="272"/>
        </pc:sldMkLst>
        <pc:spChg chg="mod">
          <ac:chgData name="(s) Luke Waller" userId="2a9c7c95-3e05-4714-b7b6-a3f59fa6be64" providerId="ADAL" clId="{EA288081-7E64-4829-B561-5316C52C6EF2}" dt="2021-10-10T19:44:41.018" v="3754" actId="20577"/>
          <ac:spMkLst>
            <pc:docMk/>
            <pc:sldMk cId="1100444170" sldId="272"/>
            <ac:spMk id="2" creationId="{995D8A1A-AD60-4E71-A81B-E5E774A442CC}"/>
          </ac:spMkLst>
        </pc:spChg>
        <pc:spChg chg="mod">
          <ac:chgData name="(s) Luke Waller" userId="2a9c7c95-3e05-4714-b7b6-a3f59fa6be64" providerId="ADAL" clId="{EA288081-7E64-4829-B561-5316C52C6EF2}" dt="2021-10-10T20:33:27.769" v="7261" actId="20577"/>
          <ac:spMkLst>
            <pc:docMk/>
            <pc:sldMk cId="1100444170" sldId="272"/>
            <ac:spMk id="4" creationId="{CDB1A0E7-4E81-4447-9DF9-B253A7F0E9BD}"/>
          </ac:spMkLst>
        </pc:spChg>
        <pc:spChg chg="add del mod">
          <ac:chgData name="(s) Luke Waller" userId="2a9c7c95-3e05-4714-b7b6-a3f59fa6be64" providerId="ADAL" clId="{EA288081-7E64-4829-B561-5316C52C6EF2}" dt="2021-10-10T19:44:33.374" v="3749" actId="478"/>
          <ac:spMkLst>
            <pc:docMk/>
            <pc:sldMk cId="1100444170" sldId="272"/>
            <ac:spMk id="5" creationId="{85A2BEB5-C5EF-4889-830A-7580F9D60C10}"/>
          </ac:spMkLst>
        </pc:spChg>
        <pc:spChg chg="add del">
          <ac:chgData name="(s) Luke Waller" userId="2a9c7c95-3e05-4714-b7b6-a3f59fa6be64" providerId="ADAL" clId="{EA288081-7E64-4829-B561-5316C52C6EF2}" dt="2021-10-10T19:44:38.181" v="3752" actId="26606"/>
          <ac:spMkLst>
            <pc:docMk/>
            <pc:sldMk cId="1100444170" sldId="272"/>
            <ac:spMk id="13" creationId="{394842B0-684D-44CC-B4BC-D13331CFD290}"/>
          </ac:spMkLst>
        </pc:spChg>
        <pc:spChg chg="add del">
          <ac:chgData name="(s) Luke Waller" userId="2a9c7c95-3e05-4714-b7b6-a3f59fa6be64" providerId="ADAL" clId="{EA288081-7E64-4829-B561-5316C52C6EF2}" dt="2021-10-10T19:44:38.181" v="3752" actId="26606"/>
          <ac:spMkLst>
            <pc:docMk/>
            <pc:sldMk cId="1100444170" sldId="272"/>
            <ac:spMk id="15" creationId="{4C2A3DC3-F495-4B99-9FF3-3FB30D63235E}"/>
          </ac:spMkLst>
        </pc:spChg>
        <pc:spChg chg="add del">
          <ac:chgData name="(s) Luke Waller" userId="2a9c7c95-3e05-4714-b7b6-a3f59fa6be64" providerId="ADAL" clId="{EA288081-7E64-4829-B561-5316C52C6EF2}" dt="2021-10-10T19:44:38.177" v="3751" actId="26606"/>
          <ac:spMkLst>
            <pc:docMk/>
            <pc:sldMk cId="1100444170" sldId="272"/>
            <ac:spMk id="20" creationId="{394842B0-684D-44CC-B4BC-D13331CFD290}"/>
          </ac:spMkLst>
        </pc:spChg>
        <pc:spChg chg="add del">
          <ac:chgData name="(s) Luke Waller" userId="2a9c7c95-3e05-4714-b7b6-a3f59fa6be64" providerId="ADAL" clId="{EA288081-7E64-4829-B561-5316C52C6EF2}" dt="2021-10-10T19:44:38.177" v="3751" actId="26606"/>
          <ac:spMkLst>
            <pc:docMk/>
            <pc:sldMk cId="1100444170" sldId="272"/>
            <ac:spMk id="22" creationId="{4C2A3DC3-F495-4B99-9FF3-3FB30D63235E}"/>
          </ac:spMkLst>
        </pc:spChg>
        <pc:spChg chg="add del">
          <ac:chgData name="(s) Luke Waller" userId="2a9c7c95-3e05-4714-b7b6-a3f59fa6be64" providerId="ADAL" clId="{EA288081-7E64-4829-B561-5316C52C6EF2}" dt="2021-10-10T20:31:02.190" v="7156"/>
          <ac:spMkLst>
            <pc:docMk/>
            <pc:sldMk cId="1100444170" sldId="272"/>
            <ac:spMk id="24" creationId="{352BEC0E-22F8-46D0-9632-375DB541B06C}"/>
          </ac:spMkLst>
        </pc:spChg>
        <pc:spChg chg="add del">
          <ac:chgData name="(s) Luke Waller" userId="2a9c7c95-3e05-4714-b7b6-a3f59fa6be64" providerId="ADAL" clId="{EA288081-7E64-4829-B561-5316C52C6EF2}" dt="2021-10-10T20:31:02.190" v="7156"/>
          <ac:spMkLst>
            <pc:docMk/>
            <pc:sldMk cId="1100444170" sldId="272"/>
            <ac:spMk id="25" creationId="{3FCFB1DE-0B7E-48CC-BA90-B2AB0889F9D6}"/>
          </ac:spMkLst>
        </pc:spChg>
        <pc:picChg chg="del mod ord">
          <ac:chgData name="(s) Luke Waller" userId="2a9c7c95-3e05-4714-b7b6-a3f59fa6be64" providerId="ADAL" clId="{EA288081-7E64-4829-B561-5316C52C6EF2}" dt="2021-10-10T19:41:43.198" v="3740" actId="478"/>
          <ac:picMkLst>
            <pc:docMk/>
            <pc:sldMk cId="1100444170" sldId="272"/>
            <ac:picMk id="6" creationId="{798EA48C-BB1D-4EFE-BA93-4BB5FF3E31C8}"/>
          </ac:picMkLst>
        </pc:picChg>
        <pc:picChg chg="del">
          <ac:chgData name="(s) Luke Waller" userId="2a9c7c95-3e05-4714-b7b6-a3f59fa6be64" providerId="ADAL" clId="{EA288081-7E64-4829-B561-5316C52C6EF2}" dt="2021-10-10T19:41:44.661" v="3741" actId="478"/>
          <ac:picMkLst>
            <pc:docMk/>
            <pc:sldMk cId="1100444170" sldId="272"/>
            <ac:picMk id="8" creationId="{A50C6F35-479A-45BE-B13C-9389AAFF6DF8}"/>
          </ac:picMkLst>
        </pc:picChg>
        <pc:picChg chg="add mod ord">
          <ac:chgData name="(s) Luke Waller" userId="2a9c7c95-3e05-4714-b7b6-a3f59fa6be64" providerId="ADAL" clId="{EA288081-7E64-4829-B561-5316C52C6EF2}" dt="2021-10-10T19:44:38.181" v="3752" actId="26606"/>
          <ac:picMkLst>
            <pc:docMk/>
            <pc:sldMk cId="1100444170" sldId="272"/>
            <ac:picMk id="9" creationId="{66740EF1-CADA-4C11-98F1-1C65C5649B23}"/>
          </ac:picMkLst>
        </pc:picChg>
        <pc:picChg chg="add mod">
          <ac:chgData name="(s) Luke Waller" userId="2a9c7c95-3e05-4714-b7b6-a3f59fa6be64" providerId="ADAL" clId="{EA288081-7E64-4829-B561-5316C52C6EF2}" dt="2021-10-10T19:44:38.181" v="3752" actId="26606"/>
          <ac:picMkLst>
            <pc:docMk/>
            <pc:sldMk cId="1100444170" sldId="272"/>
            <ac:picMk id="11" creationId="{58790575-3129-479C-856E-42EB11A8178C}"/>
          </ac:picMkLst>
        </pc:picChg>
      </pc:sldChg>
      <pc:sldChg chg="addSp modSp new mod ord">
        <pc:chgData name="(s) Luke Waller" userId="2a9c7c95-3e05-4714-b7b6-a3f59fa6be64" providerId="ADAL" clId="{EA288081-7E64-4829-B561-5316C52C6EF2}" dt="2021-10-10T20:31:02.190" v="7156"/>
        <pc:sldMkLst>
          <pc:docMk/>
          <pc:sldMk cId="284157354" sldId="273"/>
        </pc:sldMkLst>
        <pc:spChg chg="mod">
          <ac:chgData name="(s) Luke Waller" userId="2a9c7c95-3e05-4714-b7b6-a3f59fa6be64" providerId="ADAL" clId="{EA288081-7E64-4829-B561-5316C52C6EF2}" dt="2021-10-10T19:55:16.071" v="4174" actId="20577"/>
          <ac:spMkLst>
            <pc:docMk/>
            <pc:sldMk cId="284157354" sldId="273"/>
            <ac:spMk id="2" creationId="{A01D60B4-E369-4E9D-82E0-69EC83E76850}"/>
          </ac:spMkLst>
        </pc:spChg>
        <pc:spChg chg="mod">
          <ac:chgData name="(s) Luke Waller" userId="2a9c7c95-3e05-4714-b7b6-a3f59fa6be64" providerId="ADAL" clId="{EA288081-7E64-4829-B561-5316C52C6EF2}" dt="2021-10-10T20:31:02.190" v="7156"/>
          <ac:spMkLst>
            <pc:docMk/>
            <pc:sldMk cId="284157354" sldId="273"/>
            <ac:spMk id="3" creationId="{F68B949A-8C8D-4932-A890-534F08B07A2E}"/>
          </ac:spMkLst>
        </pc:spChg>
        <pc:picChg chg="add mod">
          <ac:chgData name="(s) Luke Waller" userId="2a9c7c95-3e05-4714-b7b6-a3f59fa6be64" providerId="ADAL" clId="{EA288081-7E64-4829-B561-5316C52C6EF2}" dt="2021-10-10T19:54:06.055" v="4113" actId="1076"/>
          <ac:picMkLst>
            <pc:docMk/>
            <pc:sldMk cId="284157354" sldId="273"/>
            <ac:picMk id="4" creationId="{16743C47-9428-4079-9CAA-456BE3E44C0F}"/>
          </ac:picMkLst>
        </pc:picChg>
      </pc:sldChg>
      <pc:sldChg chg="new del">
        <pc:chgData name="(s) Luke Waller" userId="2a9c7c95-3e05-4714-b7b6-a3f59fa6be64" providerId="ADAL" clId="{EA288081-7E64-4829-B561-5316C52C6EF2}" dt="2021-10-10T20:31:13.574" v="7160" actId="47"/>
        <pc:sldMkLst>
          <pc:docMk/>
          <pc:sldMk cId="1421959920" sldId="274"/>
        </pc:sldMkLst>
      </pc:sldChg>
      <pc:sldChg chg="addSp delSp modSp new del mod modMedia setBg delAnim delDesignElem">
        <pc:chgData name="(s) Luke Waller" userId="2a9c7c95-3e05-4714-b7b6-a3f59fa6be64" providerId="ADAL" clId="{EA288081-7E64-4829-B561-5316C52C6EF2}" dt="2021-10-10T20:31:09.072" v="7158" actId="47"/>
        <pc:sldMkLst>
          <pc:docMk/>
          <pc:sldMk cId="1481058818" sldId="274"/>
        </pc:sldMkLst>
        <pc:spChg chg="del">
          <ac:chgData name="(s) Luke Waller" userId="2a9c7c95-3e05-4714-b7b6-a3f59fa6be64" providerId="ADAL" clId="{EA288081-7E64-4829-B561-5316C52C6EF2}" dt="2021-10-10T20:30:48.464" v="7150" actId="26606"/>
          <ac:spMkLst>
            <pc:docMk/>
            <pc:sldMk cId="1481058818" sldId="274"/>
            <ac:spMk id="2" creationId="{7162CD80-0461-41B0-BC9D-F5271B4C3B99}"/>
          </ac:spMkLst>
        </pc:spChg>
        <pc:spChg chg="mod">
          <ac:chgData name="(s) Luke Waller" userId="2a9c7c95-3e05-4714-b7b6-a3f59fa6be64" providerId="ADAL" clId="{EA288081-7E64-4829-B561-5316C52C6EF2}" dt="2021-10-10T20:30:48.464" v="7150" actId="26606"/>
          <ac:spMkLst>
            <pc:docMk/>
            <pc:sldMk cId="1481058818" sldId="274"/>
            <ac:spMk id="3" creationId="{689EBCAE-203E-48A9-A0B0-D852D977017F}"/>
          </ac:spMkLst>
        </pc:spChg>
        <pc:spChg chg="add del">
          <ac:chgData name="(s) Luke Waller" userId="2a9c7c95-3e05-4714-b7b6-a3f59fa6be64" providerId="ADAL" clId="{EA288081-7E64-4829-B561-5316C52C6EF2}" dt="2021-10-10T20:31:02.190" v="7156"/>
          <ac:spMkLst>
            <pc:docMk/>
            <pc:sldMk cId="1481058818" sldId="274"/>
            <ac:spMk id="9" creationId="{C1DD1A8A-57D5-4A81-AD04-532B043C5611}"/>
          </ac:spMkLst>
        </pc:spChg>
        <pc:spChg chg="add del">
          <ac:chgData name="(s) Luke Waller" userId="2a9c7c95-3e05-4714-b7b6-a3f59fa6be64" providerId="ADAL" clId="{EA288081-7E64-4829-B561-5316C52C6EF2}" dt="2021-10-10T20:31:02.190" v="7156"/>
          <ac:spMkLst>
            <pc:docMk/>
            <pc:sldMk cId="1481058818" sldId="274"/>
            <ac:spMk id="11" creationId="{007891EC-4501-44ED-A8C8-B11B6DB767AB}"/>
          </ac:spMkLst>
        </pc:spChg>
        <pc:picChg chg="add del mod">
          <ac:chgData name="(s) Luke Waller" userId="2a9c7c95-3e05-4714-b7b6-a3f59fa6be64" providerId="ADAL" clId="{EA288081-7E64-4829-B561-5316C52C6EF2}" dt="2021-10-10T20:31:05.482" v="7157" actId="478"/>
          <ac:picMkLst>
            <pc:docMk/>
            <pc:sldMk cId="1481058818" sldId="274"/>
            <ac:picMk id="5" creationId="{C351BC59-3953-422E-A5A3-E796B69CD77C}"/>
          </ac:picMkLst>
        </pc:picChg>
      </pc:sldChg>
      <pc:sldChg chg="modSp new del mod">
        <pc:chgData name="(s) Luke Waller" userId="2a9c7c95-3e05-4714-b7b6-a3f59fa6be64" providerId="ADAL" clId="{EA288081-7E64-4829-B561-5316C52C6EF2}" dt="2021-10-18T08:13:41.836" v="9216" actId="47"/>
        <pc:sldMkLst>
          <pc:docMk/>
          <pc:sldMk cId="2751617076" sldId="274"/>
        </pc:sldMkLst>
        <pc:spChg chg="mod">
          <ac:chgData name="(s) Luke Waller" userId="2a9c7c95-3e05-4714-b7b6-a3f59fa6be64" providerId="ADAL" clId="{EA288081-7E64-4829-B561-5316C52C6EF2}" dt="2021-10-10T21:06:25.233" v="9213" actId="5793"/>
          <ac:spMkLst>
            <pc:docMk/>
            <pc:sldMk cId="2751617076" sldId="274"/>
            <ac:spMk id="2" creationId="{6AA7C675-8D03-40D4-B132-2EE6D94C7FD4}"/>
          </ac:spMkLst>
        </pc:spChg>
        <pc:spChg chg="mod">
          <ac:chgData name="(s) Luke Waller" userId="2a9c7c95-3e05-4714-b7b6-a3f59fa6be64" providerId="ADAL" clId="{EA288081-7E64-4829-B561-5316C52C6EF2}" dt="2021-10-10T20:31:25.331" v="7182" actId="20577"/>
          <ac:spMkLst>
            <pc:docMk/>
            <pc:sldMk cId="2751617076" sldId="274"/>
            <ac:spMk id="3" creationId="{27BD9F79-C146-4526-A5D2-F9F37866480A}"/>
          </ac:spMkLst>
        </pc:spChg>
      </pc:sldChg>
      <pc:sldChg chg="modSp new mod">
        <pc:chgData name="(s) Luke Waller" userId="2a9c7c95-3e05-4714-b7b6-a3f59fa6be64" providerId="ADAL" clId="{EA288081-7E64-4829-B561-5316C52C6EF2}" dt="2021-10-10T20:46:51.243" v="8682" actId="313"/>
        <pc:sldMkLst>
          <pc:docMk/>
          <pc:sldMk cId="1807881852" sldId="275"/>
        </pc:sldMkLst>
        <pc:spChg chg="mod">
          <ac:chgData name="(s) Luke Waller" userId="2a9c7c95-3e05-4714-b7b6-a3f59fa6be64" providerId="ADAL" clId="{EA288081-7E64-4829-B561-5316C52C6EF2}" dt="2021-10-10T20:46:51.243" v="8682" actId="313"/>
          <ac:spMkLst>
            <pc:docMk/>
            <pc:sldMk cId="1807881852" sldId="275"/>
            <ac:spMk id="2" creationId="{C598F13F-BF4B-44FC-8EB1-FE9FF0235CB8}"/>
          </ac:spMkLst>
        </pc:spChg>
        <pc:spChg chg="mod">
          <ac:chgData name="(s) Luke Waller" userId="2a9c7c95-3e05-4714-b7b6-a3f59fa6be64" providerId="ADAL" clId="{EA288081-7E64-4829-B561-5316C52C6EF2}" dt="2021-10-10T20:39:50.345" v="7537" actId="20577"/>
          <ac:spMkLst>
            <pc:docMk/>
            <pc:sldMk cId="1807881852" sldId="275"/>
            <ac:spMk id="3" creationId="{E7AE51DD-974A-4373-801B-EEE9515D30FB}"/>
          </ac:spMkLst>
        </pc:spChg>
      </pc:sldChg>
      <pc:sldChg chg="new del">
        <pc:chgData name="(s) Luke Waller" userId="2a9c7c95-3e05-4714-b7b6-a3f59fa6be64" providerId="ADAL" clId="{EA288081-7E64-4829-B561-5316C52C6EF2}" dt="2021-10-10T21:06:32.120" v="9215" actId="47"/>
        <pc:sldMkLst>
          <pc:docMk/>
          <pc:sldMk cId="761822670" sldId="276"/>
        </pc:sldMkLst>
      </pc:sldChg>
      <pc:sldChg chg="addSp delSp modSp new mod">
        <pc:chgData name="(s) Luke Waller" userId="2a9c7c95-3e05-4714-b7b6-a3f59fa6be64" providerId="ADAL" clId="{EA288081-7E64-4829-B561-5316C52C6EF2}" dt="2021-10-18T08:36:15.863" v="12196" actId="20577"/>
        <pc:sldMkLst>
          <pc:docMk/>
          <pc:sldMk cId="1310260549" sldId="276"/>
        </pc:sldMkLst>
        <pc:spChg chg="mod">
          <ac:chgData name="(s) Luke Waller" userId="2a9c7c95-3e05-4714-b7b6-a3f59fa6be64" providerId="ADAL" clId="{EA288081-7E64-4829-B561-5316C52C6EF2}" dt="2021-10-18T08:13:55.613" v="9237" actId="20577"/>
          <ac:spMkLst>
            <pc:docMk/>
            <pc:sldMk cId="1310260549" sldId="276"/>
            <ac:spMk id="2" creationId="{42B2D511-BCCA-4356-AEC3-EA3D1EFA31D8}"/>
          </ac:spMkLst>
        </pc:spChg>
        <pc:spChg chg="del">
          <ac:chgData name="(s) Luke Waller" userId="2a9c7c95-3e05-4714-b7b6-a3f59fa6be64" providerId="ADAL" clId="{EA288081-7E64-4829-B561-5316C52C6EF2}" dt="2021-10-18T08:14:30.680" v="9238" actId="931"/>
          <ac:spMkLst>
            <pc:docMk/>
            <pc:sldMk cId="1310260549" sldId="276"/>
            <ac:spMk id="3" creationId="{A11126D4-22ED-4C6B-9E2B-445ECDA6C014}"/>
          </ac:spMkLst>
        </pc:spChg>
        <pc:spChg chg="mod">
          <ac:chgData name="(s) Luke Waller" userId="2a9c7c95-3e05-4714-b7b6-a3f59fa6be64" providerId="ADAL" clId="{EA288081-7E64-4829-B561-5316C52C6EF2}" dt="2021-10-18T08:36:15.863" v="12196" actId="20577"/>
          <ac:spMkLst>
            <pc:docMk/>
            <pc:sldMk cId="1310260549" sldId="276"/>
            <ac:spMk id="4" creationId="{BFE0A581-AEBE-4E94-8ABB-EDD65BA9BC88}"/>
          </ac:spMkLst>
        </pc:spChg>
        <pc:spChg chg="add del mod">
          <ac:chgData name="(s) Luke Waller" userId="2a9c7c95-3e05-4714-b7b6-a3f59fa6be64" providerId="ADAL" clId="{EA288081-7E64-4829-B561-5316C52C6EF2}" dt="2021-10-18T08:15:18.564" v="9366" actId="931"/>
          <ac:spMkLst>
            <pc:docMk/>
            <pc:sldMk cId="1310260549" sldId="276"/>
            <ac:spMk id="8" creationId="{8633EEBB-2E3A-432A-A15E-6FFA8F793853}"/>
          </ac:spMkLst>
        </pc:spChg>
        <pc:picChg chg="add del mod">
          <ac:chgData name="(s) Luke Waller" userId="2a9c7c95-3e05-4714-b7b6-a3f59fa6be64" providerId="ADAL" clId="{EA288081-7E64-4829-B561-5316C52C6EF2}" dt="2021-10-18T08:15:13.708" v="9365" actId="478"/>
          <ac:picMkLst>
            <pc:docMk/>
            <pc:sldMk cId="1310260549" sldId="276"/>
            <ac:picMk id="6" creationId="{5F7DA8B8-73F2-424E-ADD7-2DE7070B5AE8}"/>
          </ac:picMkLst>
        </pc:picChg>
        <pc:picChg chg="add mod">
          <ac:chgData name="(s) Luke Waller" userId="2a9c7c95-3e05-4714-b7b6-a3f59fa6be64" providerId="ADAL" clId="{EA288081-7E64-4829-B561-5316C52C6EF2}" dt="2021-10-18T08:15:34.590" v="9368" actId="1076"/>
          <ac:picMkLst>
            <pc:docMk/>
            <pc:sldMk cId="1310260549" sldId="276"/>
            <ac:picMk id="10" creationId="{86211C57-B3BD-4CCF-B567-C99117165623}"/>
          </ac:picMkLst>
        </pc:picChg>
      </pc:sldChg>
      <pc:sldChg chg="addSp delSp modSp new mod modAnim">
        <pc:chgData name="(s) Luke Waller" userId="2a9c7c95-3e05-4714-b7b6-a3f59fa6be64" providerId="ADAL" clId="{EA288081-7E64-4829-B561-5316C52C6EF2}" dt="2021-10-18T08:20:06.563" v="9936" actId="5793"/>
        <pc:sldMkLst>
          <pc:docMk/>
          <pc:sldMk cId="2605863803" sldId="277"/>
        </pc:sldMkLst>
        <pc:spChg chg="mod">
          <ac:chgData name="(s) Luke Waller" userId="2a9c7c95-3e05-4714-b7b6-a3f59fa6be64" providerId="ADAL" clId="{EA288081-7E64-4829-B561-5316C52C6EF2}" dt="2021-10-18T08:17:40.916" v="9767" actId="20577"/>
          <ac:spMkLst>
            <pc:docMk/>
            <pc:sldMk cId="2605863803" sldId="277"/>
            <ac:spMk id="2" creationId="{40484307-8D82-44F6-B124-01AF4D4027BB}"/>
          </ac:spMkLst>
        </pc:spChg>
        <pc:spChg chg="del">
          <ac:chgData name="(s) Luke Waller" userId="2a9c7c95-3e05-4714-b7b6-a3f59fa6be64" providerId="ADAL" clId="{EA288081-7E64-4829-B561-5316C52C6EF2}" dt="2021-10-18T08:18:08.822" v="9768"/>
          <ac:spMkLst>
            <pc:docMk/>
            <pc:sldMk cId="2605863803" sldId="277"/>
            <ac:spMk id="3" creationId="{2AF6A55B-F33B-496C-8B46-B089C48097ED}"/>
          </ac:spMkLst>
        </pc:spChg>
        <pc:spChg chg="mod">
          <ac:chgData name="(s) Luke Waller" userId="2a9c7c95-3e05-4714-b7b6-a3f59fa6be64" providerId="ADAL" clId="{EA288081-7E64-4829-B561-5316C52C6EF2}" dt="2021-10-18T08:20:06.563" v="9936" actId="5793"/>
          <ac:spMkLst>
            <pc:docMk/>
            <pc:sldMk cId="2605863803" sldId="277"/>
            <ac:spMk id="4" creationId="{8610368B-EB9B-4947-8101-6C1B796DA19A}"/>
          </ac:spMkLst>
        </pc:spChg>
        <pc:picChg chg="add mod">
          <ac:chgData name="(s) Luke Waller" userId="2a9c7c95-3e05-4714-b7b6-a3f59fa6be64" providerId="ADAL" clId="{EA288081-7E64-4829-B561-5316C52C6EF2}" dt="2021-10-18T08:18:08.822" v="9768"/>
          <ac:picMkLst>
            <pc:docMk/>
            <pc:sldMk cId="2605863803" sldId="277"/>
            <ac:picMk id="5" creationId="{CA716DCF-9900-484E-82FA-E92E283C23F2}"/>
          </ac:picMkLst>
        </pc:picChg>
      </pc:sldChg>
      <pc:sldChg chg="modSp new mod">
        <pc:chgData name="(s) Luke Waller" userId="2a9c7c95-3e05-4714-b7b6-a3f59fa6be64" providerId="ADAL" clId="{EA288081-7E64-4829-B561-5316C52C6EF2}" dt="2021-10-18T08:25:41.541" v="10806" actId="20577"/>
        <pc:sldMkLst>
          <pc:docMk/>
          <pc:sldMk cId="457637597" sldId="278"/>
        </pc:sldMkLst>
        <pc:spChg chg="mod">
          <ac:chgData name="(s) Luke Waller" userId="2a9c7c95-3e05-4714-b7b6-a3f59fa6be64" providerId="ADAL" clId="{EA288081-7E64-4829-B561-5316C52C6EF2}" dt="2021-10-18T08:25:41.541" v="10806" actId="20577"/>
          <ac:spMkLst>
            <pc:docMk/>
            <pc:sldMk cId="457637597" sldId="278"/>
            <ac:spMk id="2" creationId="{CABEFD29-A83A-4A2E-9275-FCFE6F559CD2}"/>
          </ac:spMkLst>
        </pc:spChg>
        <pc:spChg chg="mod">
          <ac:chgData name="(s) Luke Waller" userId="2a9c7c95-3e05-4714-b7b6-a3f59fa6be64" providerId="ADAL" clId="{EA288081-7E64-4829-B561-5316C52C6EF2}" dt="2021-10-18T08:20:43.156" v="9977" actId="20577"/>
          <ac:spMkLst>
            <pc:docMk/>
            <pc:sldMk cId="457637597" sldId="278"/>
            <ac:spMk id="3" creationId="{8792BCFC-55D9-44C5-9561-7206C202D593}"/>
          </ac:spMkLst>
        </pc:spChg>
      </pc:sldChg>
      <pc:sldChg chg="modSp new mod">
        <pc:chgData name="(s) Luke Waller" userId="2a9c7c95-3e05-4714-b7b6-a3f59fa6be64" providerId="ADAL" clId="{EA288081-7E64-4829-B561-5316C52C6EF2}" dt="2021-10-18T08:34:42.770" v="11925" actId="20577"/>
        <pc:sldMkLst>
          <pc:docMk/>
          <pc:sldMk cId="707987002" sldId="279"/>
        </pc:sldMkLst>
        <pc:spChg chg="mod">
          <ac:chgData name="(s) Luke Waller" userId="2a9c7c95-3e05-4714-b7b6-a3f59fa6be64" providerId="ADAL" clId="{EA288081-7E64-4829-B561-5316C52C6EF2}" dt="2021-10-18T08:34:42.770" v="11925" actId="20577"/>
          <ac:spMkLst>
            <pc:docMk/>
            <pc:sldMk cId="707987002" sldId="279"/>
            <ac:spMk id="2" creationId="{7794DE51-2BD0-475A-A3C1-DF4C6FF749A5}"/>
          </ac:spMkLst>
        </pc:spChg>
        <pc:spChg chg="mod">
          <ac:chgData name="(s) Luke Waller" userId="2a9c7c95-3e05-4714-b7b6-a3f59fa6be64" providerId="ADAL" clId="{EA288081-7E64-4829-B561-5316C52C6EF2}" dt="2021-10-18T08:26:35.869" v="10833" actId="20577"/>
          <ac:spMkLst>
            <pc:docMk/>
            <pc:sldMk cId="707987002" sldId="279"/>
            <ac:spMk id="3" creationId="{2447067A-7271-4377-BCB0-344063266D08}"/>
          </ac:spMkLst>
        </pc:spChg>
      </pc:sldChg>
      <pc:sldMasterChg chg="modSldLayout">
        <pc:chgData name="(s) Luke Waller" userId="2a9c7c95-3e05-4714-b7b6-a3f59fa6be64" providerId="ADAL" clId="{EA288081-7E64-4829-B561-5316C52C6EF2}" dt="2021-10-03T21:20:40.574" v="2504" actId="20577"/>
        <pc:sldMasterMkLst>
          <pc:docMk/>
          <pc:sldMasterMk cId="841116715" sldId="2147483648"/>
        </pc:sldMasterMkLst>
        <pc:sldLayoutChg chg="modSp mod">
          <pc:chgData name="(s) Luke Waller" userId="2a9c7c95-3e05-4714-b7b6-a3f59fa6be64" providerId="ADAL" clId="{EA288081-7E64-4829-B561-5316C52C6EF2}" dt="2021-10-03T21:20:40.574" v="2504" actId="20577"/>
          <pc:sldLayoutMkLst>
            <pc:docMk/>
            <pc:sldMasterMk cId="841116715" sldId="2147483648"/>
            <pc:sldLayoutMk cId="726135370" sldId="2147483650"/>
          </pc:sldLayoutMkLst>
          <pc:spChg chg="mod">
            <ac:chgData name="(s) Luke Waller" userId="2a9c7c95-3e05-4714-b7b6-a3f59fa6be64" providerId="ADAL" clId="{EA288081-7E64-4829-B561-5316C52C6EF2}" dt="2021-10-03T21:20:40.574" v="2504" actId="20577"/>
            <ac:spMkLst>
              <pc:docMk/>
              <pc:sldMasterMk cId="841116715" sldId="2147483648"/>
              <pc:sldLayoutMk cId="726135370" sldId="2147483650"/>
              <ac:spMk id="5" creationId="{537DCC17-B159-984B-97DF-78581AA91D0B}"/>
            </ac:spMkLst>
          </pc:spChg>
        </pc:sldLayoutChg>
      </pc:sldMasterChg>
      <pc:sldMasterChg chg="new mod addSldLayout">
        <pc:chgData name="(s) Luke Waller" userId="2a9c7c95-3e05-4714-b7b6-a3f59fa6be64" providerId="ADAL" clId="{EA288081-7E64-4829-B561-5316C52C6EF2}" dt="2021-10-03T21:21:00.336" v="2505" actId="6938"/>
        <pc:sldMasterMkLst>
          <pc:docMk/>
          <pc:sldMasterMk cId="2683933242" sldId="2147483660"/>
        </pc:sldMasterMkLst>
        <pc:sldLayoutChg chg="new replId">
          <pc:chgData name="(s) Luke Waller" userId="2a9c7c95-3e05-4714-b7b6-a3f59fa6be64" providerId="ADAL" clId="{EA288081-7E64-4829-B561-5316C52C6EF2}" dt="2021-10-03T21:21:00.336" v="2505" actId="6938"/>
          <pc:sldLayoutMkLst>
            <pc:docMk/>
            <pc:sldMasterMk cId="2683933242" sldId="2147483660"/>
            <pc:sldLayoutMk cId="2812630677" sldId="2147483661"/>
          </pc:sldLayoutMkLst>
        </pc:sldLayoutChg>
        <pc:sldLayoutChg chg="new replId">
          <pc:chgData name="(s) Luke Waller" userId="2a9c7c95-3e05-4714-b7b6-a3f59fa6be64" providerId="ADAL" clId="{EA288081-7E64-4829-B561-5316C52C6EF2}" dt="2021-10-03T21:21:00.336" v="2505" actId="6938"/>
          <pc:sldLayoutMkLst>
            <pc:docMk/>
            <pc:sldMasterMk cId="2683933242" sldId="2147483660"/>
            <pc:sldLayoutMk cId="586488623" sldId="2147483662"/>
          </pc:sldLayoutMkLst>
        </pc:sldLayoutChg>
        <pc:sldLayoutChg chg="new replId">
          <pc:chgData name="(s) Luke Waller" userId="2a9c7c95-3e05-4714-b7b6-a3f59fa6be64" providerId="ADAL" clId="{EA288081-7E64-4829-B561-5316C52C6EF2}" dt="2021-10-03T21:21:00.336" v="2505" actId="6938"/>
          <pc:sldLayoutMkLst>
            <pc:docMk/>
            <pc:sldMasterMk cId="2683933242" sldId="2147483660"/>
            <pc:sldLayoutMk cId="1447128880" sldId="2147483663"/>
          </pc:sldLayoutMkLst>
        </pc:sldLayoutChg>
        <pc:sldLayoutChg chg="new replId">
          <pc:chgData name="(s) Luke Waller" userId="2a9c7c95-3e05-4714-b7b6-a3f59fa6be64" providerId="ADAL" clId="{EA288081-7E64-4829-B561-5316C52C6EF2}" dt="2021-10-03T21:21:00.336" v="2505" actId="6938"/>
          <pc:sldLayoutMkLst>
            <pc:docMk/>
            <pc:sldMasterMk cId="2683933242" sldId="2147483660"/>
            <pc:sldLayoutMk cId="4130225669" sldId="2147483664"/>
          </pc:sldLayoutMkLst>
        </pc:sldLayoutChg>
        <pc:sldLayoutChg chg="new replId">
          <pc:chgData name="(s) Luke Waller" userId="2a9c7c95-3e05-4714-b7b6-a3f59fa6be64" providerId="ADAL" clId="{EA288081-7E64-4829-B561-5316C52C6EF2}" dt="2021-10-03T21:21:00.336" v="2505" actId="6938"/>
          <pc:sldLayoutMkLst>
            <pc:docMk/>
            <pc:sldMasterMk cId="2683933242" sldId="2147483660"/>
            <pc:sldLayoutMk cId="1263688514" sldId="2147483665"/>
          </pc:sldLayoutMkLst>
        </pc:sldLayoutChg>
        <pc:sldLayoutChg chg="new replId">
          <pc:chgData name="(s) Luke Waller" userId="2a9c7c95-3e05-4714-b7b6-a3f59fa6be64" providerId="ADAL" clId="{EA288081-7E64-4829-B561-5316C52C6EF2}" dt="2021-10-03T21:21:00.336" v="2505" actId="6938"/>
          <pc:sldLayoutMkLst>
            <pc:docMk/>
            <pc:sldMasterMk cId="2683933242" sldId="2147483660"/>
            <pc:sldLayoutMk cId="3098135719" sldId="2147483666"/>
          </pc:sldLayoutMkLst>
        </pc:sldLayoutChg>
        <pc:sldLayoutChg chg="new replId">
          <pc:chgData name="(s) Luke Waller" userId="2a9c7c95-3e05-4714-b7b6-a3f59fa6be64" providerId="ADAL" clId="{EA288081-7E64-4829-B561-5316C52C6EF2}" dt="2021-10-03T21:21:00.336" v="2505" actId="6938"/>
          <pc:sldLayoutMkLst>
            <pc:docMk/>
            <pc:sldMasterMk cId="2683933242" sldId="2147483660"/>
            <pc:sldLayoutMk cId="2504119168" sldId="2147483667"/>
          </pc:sldLayoutMkLst>
        </pc:sldLayoutChg>
        <pc:sldLayoutChg chg="new replId">
          <pc:chgData name="(s) Luke Waller" userId="2a9c7c95-3e05-4714-b7b6-a3f59fa6be64" providerId="ADAL" clId="{EA288081-7E64-4829-B561-5316C52C6EF2}" dt="2021-10-03T21:21:00.336" v="2505" actId="6938"/>
          <pc:sldLayoutMkLst>
            <pc:docMk/>
            <pc:sldMasterMk cId="2683933242" sldId="2147483660"/>
            <pc:sldLayoutMk cId="1357953620" sldId="2147483668"/>
          </pc:sldLayoutMkLst>
        </pc:sldLayoutChg>
        <pc:sldLayoutChg chg="new replId">
          <pc:chgData name="(s) Luke Waller" userId="2a9c7c95-3e05-4714-b7b6-a3f59fa6be64" providerId="ADAL" clId="{EA288081-7E64-4829-B561-5316C52C6EF2}" dt="2021-10-03T21:21:00.336" v="2505" actId="6938"/>
          <pc:sldLayoutMkLst>
            <pc:docMk/>
            <pc:sldMasterMk cId="2683933242" sldId="2147483660"/>
            <pc:sldLayoutMk cId="1096832230" sldId="2147483669"/>
          </pc:sldLayoutMkLst>
        </pc:sldLayoutChg>
        <pc:sldLayoutChg chg="new replId">
          <pc:chgData name="(s) Luke Waller" userId="2a9c7c95-3e05-4714-b7b6-a3f59fa6be64" providerId="ADAL" clId="{EA288081-7E64-4829-B561-5316C52C6EF2}" dt="2021-10-03T21:21:00.336" v="2505" actId="6938"/>
          <pc:sldLayoutMkLst>
            <pc:docMk/>
            <pc:sldMasterMk cId="2683933242" sldId="2147483660"/>
            <pc:sldLayoutMk cId="3384234029" sldId="2147483670"/>
          </pc:sldLayoutMkLst>
        </pc:sldLayoutChg>
        <pc:sldLayoutChg chg="new replId">
          <pc:chgData name="(s) Luke Waller" userId="2a9c7c95-3e05-4714-b7b6-a3f59fa6be64" providerId="ADAL" clId="{EA288081-7E64-4829-B561-5316C52C6EF2}" dt="2021-10-03T21:21:00.336" v="2505" actId="6938"/>
          <pc:sldLayoutMkLst>
            <pc:docMk/>
            <pc:sldMasterMk cId="2683933242" sldId="2147483660"/>
            <pc:sldLayoutMk cId="198844273" sldId="2147483671"/>
          </pc:sldLayoutMkLst>
        </pc:sldLayoutChg>
      </pc:sldMasterChg>
    </pc:docChg>
  </pc:docChgLst>
  <pc:docChgLst>
    <pc:chgData name="(s) Luke Waller" userId="2a9c7c95-3e05-4714-b7b6-a3f59fa6be64" providerId="ADAL" clId="{4BBD5F28-99EA-6D49-98FD-9DE01A6EEA77}"/>
    <pc:docChg chg="modSld">
      <pc:chgData name="(s) Luke Waller" userId="2a9c7c95-3e05-4714-b7b6-a3f59fa6be64" providerId="ADAL" clId="{4BBD5F28-99EA-6D49-98FD-9DE01A6EEA77}" dt="2021-10-03T14:36:39.683" v="94" actId="20577"/>
      <pc:docMkLst>
        <pc:docMk/>
      </pc:docMkLst>
      <pc:sldChg chg="modSp">
        <pc:chgData name="(s) Luke Waller" userId="2a9c7c95-3e05-4714-b7b6-a3f59fa6be64" providerId="ADAL" clId="{4BBD5F28-99EA-6D49-98FD-9DE01A6EEA77}" dt="2021-10-03T14:18:37.299" v="22" actId="5793"/>
        <pc:sldMkLst>
          <pc:docMk/>
          <pc:sldMk cId="339347707" sldId="257"/>
        </pc:sldMkLst>
        <pc:spChg chg="mod">
          <ac:chgData name="(s) Luke Waller" userId="2a9c7c95-3e05-4714-b7b6-a3f59fa6be64" providerId="ADAL" clId="{4BBD5F28-99EA-6D49-98FD-9DE01A6EEA77}" dt="2021-10-03T14:18:37.299" v="22" actId="5793"/>
          <ac:spMkLst>
            <pc:docMk/>
            <pc:sldMk cId="339347707" sldId="257"/>
            <ac:spMk id="3" creationId="{FB52AAD9-0FA6-4045-AB18-B60E5A5AD350}"/>
          </ac:spMkLst>
        </pc:spChg>
      </pc:sldChg>
      <pc:sldChg chg="modSp">
        <pc:chgData name="(s) Luke Waller" userId="2a9c7c95-3e05-4714-b7b6-a3f59fa6be64" providerId="ADAL" clId="{4BBD5F28-99EA-6D49-98FD-9DE01A6EEA77}" dt="2021-10-03T14:27:34.954" v="79" actId="20577"/>
        <pc:sldMkLst>
          <pc:docMk/>
          <pc:sldMk cId="510045439" sldId="258"/>
        </pc:sldMkLst>
        <pc:spChg chg="mod">
          <ac:chgData name="(s) Luke Waller" userId="2a9c7c95-3e05-4714-b7b6-a3f59fa6be64" providerId="ADAL" clId="{4BBD5F28-99EA-6D49-98FD-9DE01A6EEA77}" dt="2021-10-03T14:27:34.954" v="79" actId="20577"/>
          <ac:spMkLst>
            <pc:docMk/>
            <pc:sldMk cId="510045439" sldId="258"/>
            <ac:spMk id="3" creationId="{D5B05A78-233A-AC4F-9D56-8427B62C1345}"/>
          </ac:spMkLst>
        </pc:spChg>
      </pc:sldChg>
      <pc:sldChg chg="modSp">
        <pc:chgData name="(s) Luke Waller" userId="2a9c7c95-3e05-4714-b7b6-a3f59fa6be64" providerId="ADAL" clId="{4BBD5F28-99EA-6D49-98FD-9DE01A6EEA77}" dt="2021-10-03T14:36:39.683" v="94" actId="20577"/>
        <pc:sldMkLst>
          <pc:docMk/>
          <pc:sldMk cId="1547708126" sldId="262"/>
        </pc:sldMkLst>
        <pc:spChg chg="mod">
          <ac:chgData name="(s) Luke Waller" userId="2a9c7c95-3e05-4714-b7b6-a3f59fa6be64" providerId="ADAL" clId="{4BBD5F28-99EA-6D49-98FD-9DE01A6EEA77}" dt="2021-10-03T14:36:39.683" v="94" actId="20577"/>
          <ac:spMkLst>
            <pc:docMk/>
            <pc:sldMk cId="1547708126" sldId="262"/>
            <ac:spMk id="2" creationId="{3B1CB55C-BC41-4A41-B04F-151077718C6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0A40A-AA3D-6545-9D69-39BF8B526A7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872D474-A0F9-594E-A63F-D3199FCA5E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5926C1B-DAD2-904C-8E2D-D456CD05B567}"/>
              </a:ext>
            </a:extLst>
          </p:cNvPr>
          <p:cNvSpPr>
            <a:spLocks noGrp="1"/>
          </p:cNvSpPr>
          <p:nvPr>
            <p:ph type="dt" sz="half" idx="10"/>
          </p:nvPr>
        </p:nvSpPr>
        <p:spPr/>
        <p:txBody>
          <a:bodyPr/>
          <a:lstStyle/>
          <a:p>
            <a:fld id="{03504E5D-EF41-8B41-8ED5-5CD5CE93242A}" type="datetimeFigureOut">
              <a:rPr lang="en-US" smtClean="0"/>
              <a:t>10/18/2021</a:t>
            </a:fld>
            <a:endParaRPr lang="en-US"/>
          </a:p>
        </p:txBody>
      </p:sp>
      <p:sp>
        <p:nvSpPr>
          <p:cNvPr id="5" name="Footer Placeholder 4">
            <a:extLst>
              <a:ext uri="{FF2B5EF4-FFF2-40B4-BE49-F238E27FC236}">
                <a16:creationId xmlns:a16="http://schemas.microsoft.com/office/drawing/2014/main" id="{E3EB69E2-9B9A-A742-9879-EAB7833565F0}"/>
              </a:ext>
            </a:extLst>
          </p:cNvPr>
          <p:cNvSpPr>
            <a:spLocks noGrp="1"/>
          </p:cNvSpPr>
          <p:nvPr>
            <p:ph type="ftr" sz="quarter" idx="11"/>
          </p:nvPr>
        </p:nvSpPr>
        <p:spPr/>
        <p:txBody>
          <a:bodyPr/>
          <a:lstStyle/>
          <a:p>
            <a:r>
              <a:rPr lang="en-US"/>
              <a:t>Luke Waller</a:t>
            </a:r>
          </a:p>
        </p:txBody>
      </p:sp>
      <p:sp>
        <p:nvSpPr>
          <p:cNvPr id="6" name="Slide Number Placeholder 5">
            <a:extLst>
              <a:ext uri="{FF2B5EF4-FFF2-40B4-BE49-F238E27FC236}">
                <a16:creationId xmlns:a16="http://schemas.microsoft.com/office/drawing/2014/main" id="{A305F969-40F7-DF4C-9CCC-2EB77DB769B3}"/>
              </a:ext>
            </a:extLst>
          </p:cNvPr>
          <p:cNvSpPr>
            <a:spLocks noGrp="1"/>
          </p:cNvSpPr>
          <p:nvPr>
            <p:ph type="sldNum" sz="quarter" idx="12"/>
          </p:nvPr>
        </p:nvSpPr>
        <p:spPr/>
        <p:txBody>
          <a:bodyPr/>
          <a:lstStyle/>
          <a:p>
            <a:fld id="{95470338-8E9B-5A42-9B9B-560B5F5F2E5C}" type="slidenum">
              <a:rPr lang="en-US" smtClean="0"/>
              <a:t>‹#›</a:t>
            </a:fld>
            <a:endParaRPr lang="en-US"/>
          </a:p>
        </p:txBody>
      </p:sp>
    </p:spTree>
    <p:extLst>
      <p:ext uri="{BB962C8B-B14F-4D97-AF65-F5344CB8AC3E}">
        <p14:creationId xmlns:p14="http://schemas.microsoft.com/office/powerpoint/2010/main" val="2688988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068D-69DB-0C42-B23F-DC3900544E6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9F4DC99-11F8-1745-BF33-FE76BB127ED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101A718-763F-5A43-868A-2229EB25EE7B}"/>
              </a:ext>
            </a:extLst>
          </p:cNvPr>
          <p:cNvSpPr>
            <a:spLocks noGrp="1"/>
          </p:cNvSpPr>
          <p:nvPr>
            <p:ph type="dt" sz="half" idx="10"/>
          </p:nvPr>
        </p:nvSpPr>
        <p:spPr/>
        <p:txBody>
          <a:bodyPr/>
          <a:lstStyle/>
          <a:p>
            <a:fld id="{03504E5D-EF41-8B41-8ED5-5CD5CE93242A}" type="datetimeFigureOut">
              <a:rPr lang="en-US" smtClean="0"/>
              <a:t>10/18/2021</a:t>
            </a:fld>
            <a:endParaRPr lang="en-US"/>
          </a:p>
        </p:txBody>
      </p:sp>
      <p:sp>
        <p:nvSpPr>
          <p:cNvPr id="5" name="Footer Placeholder 4">
            <a:extLst>
              <a:ext uri="{FF2B5EF4-FFF2-40B4-BE49-F238E27FC236}">
                <a16:creationId xmlns:a16="http://schemas.microsoft.com/office/drawing/2014/main" id="{4F9D7F86-9093-234D-AE15-6CF8B04959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CD43A6-88E4-F04A-9F5F-0EB389729691}"/>
              </a:ext>
            </a:extLst>
          </p:cNvPr>
          <p:cNvSpPr>
            <a:spLocks noGrp="1"/>
          </p:cNvSpPr>
          <p:nvPr>
            <p:ph type="sldNum" sz="quarter" idx="12"/>
          </p:nvPr>
        </p:nvSpPr>
        <p:spPr/>
        <p:txBody>
          <a:bodyPr/>
          <a:lstStyle/>
          <a:p>
            <a:fld id="{95470338-8E9B-5A42-9B9B-560B5F5F2E5C}" type="slidenum">
              <a:rPr lang="en-US" smtClean="0"/>
              <a:t>‹#›</a:t>
            </a:fld>
            <a:endParaRPr lang="en-US"/>
          </a:p>
        </p:txBody>
      </p:sp>
    </p:spTree>
    <p:extLst>
      <p:ext uri="{BB962C8B-B14F-4D97-AF65-F5344CB8AC3E}">
        <p14:creationId xmlns:p14="http://schemas.microsoft.com/office/powerpoint/2010/main" val="1342030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0ABFDB-5492-344F-B11E-EF264062B42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1264E0A-8A1E-AD4F-A75F-70AE04E4C39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2A7DF5-03A1-3042-96C2-03440FDCB95E}"/>
              </a:ext>
            </a:extLst>
          </p:cNvPr>
          <p:cNvSpPr>
            <a:spLocks noGrp="1"/>
          </p:cNvSpPr>
          <p:nvPr>
            <p:ph type="dt" sz="half" idx="10"/>
          </p:nvPr>
        </p:nvSpPr>
        <p:spPr/>
        <p:txBody>
          <a:bodyPr/>
          <a:lstStyle/>
          <a:p>
            <a:fld id="{03504E5D-EF41-8B41-8ED5-5CD5CE93242A}" type="datetimeFigureOut">
              <a:rPr lang="en-US" smtClean="0"/>
              <a:t>10/18/2021</a:t>
            </a:fld>
            <a:endParaRPr lang="en-US"/>
          </a:p>
        </p:txBody>
      </p:sp>
      <p:sp>
        <p:nvSpPr>
          <p:cNvPr id="5" name="Footer Placeholder 4">
            <a:extLst>
              <a:ext uri="{FF2B5EF4-FFF2-40B4-BE49-F238E27FC236}">
                <a16:creationId xmlns:a16="http://schemas.microsoft.com/office/drawing/2014/main" id="{96399F4D-770F-0246-BCE9-BB003666A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8FE82-E431-164E-B78A-793BDEFC4F98}"/>
              </a:ext>
            </a:extLst>
          </p:cNvPr>
          <p:cNvSpPr>
            <a:spLocks noGrp="1"/>
          </p:cNvSpPr>
          <p:nvPr>
            <p:ph type="sldNum" sz="quarter" idx="12"/>
          </p:nvPr>
        </p:nvSpPr>
        <p:spPr/>
        <p:txBody>
          <a:bodyPr/>
          <a:lstStyle/>
          <a:p>
            <a:fld id="{95470338-8E9B-5A42-9B9B-560B5F5F2E5C}" type="slidenum">
              <a:rPr lang="en-US" smtClean="0"/>
              <a:t>‹#›</a:t>
            </a:fld>
            <a:endParaRPr lang="en-US"/>
          </a:p>
        </p:txBody>
      </p:sp>
    </p:spTree>
    <p:extLst>
      <p:ext uri="{BB962C8B-B14F-4D97-AF65-F5344CB8AC3E}">
        <p14:creationId xmlns:p14="http://schemas.microsoft.com/office/powerpoint/2010/main" val="4149619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1DD2E-BAF0-4F8D-8FBF-C538DD81EE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F5EED56-E133-4490-9A14-7D79EF550A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75F976F-FAFB-4F0E-9A91-326B1EEC9F03}"/>
              </a:ext>
            </a:extLst>
          </p:cNvPr>
          <p:cNvSpPr>
            <a:spLocks noGrp="1"/>
          </p:cNvSpPr>
          <p:nvPr>
            <p:ph type="dt" sz="half" idx="10"/>
          </p:nvPr>
        </p:nvSpPr>
        <p:spPr/>
        <p:txBody>
          <a:bodyPr/>
          <a:lstStyle/>
          <a:p>
            <a:fld id="{07426F8F-1331-48A2-A536-F32710B9E0CE}" type="datetimeFigureOut">
              <a:rPr lang="en-GB" smtClean="0"/>
              <a:t>18/10/2021</a:t>
            </a:fld>
            <a:endParaRPr lang="en-GB"/>
          </a:p>
        </p:txBody>
      </p:sp>
      <p:sp>
        <p:nvSpPr>
          <p:cNvPr id="5" name="Footer Placeholder 4">
            <a:extLst>
              <a:ext uri="{FF2B5EF4-FFF2-40B4-BE49-F238E27FC236}">
                <a16:creationId xmlns:a16="http://schemas.microsoft.com/office/drawing/2014/main" id="{D91D0B4F-926A-46FF-9A6B-DCE6DA7AA20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F76E45-AA73-4CBA-A561-444408CB1672}"/>
              </a:ext>
            </a:extLst>
          </p:cNvPr>
          <p:cNvSpPr>
            <a:spLocks noGrp="1"/>
          </p:cNvSpPr>
          <p:nvPr>
            <p:ph type="sldNum" sz="quarter" idx="12"/>
          </p:nvPr>
        </p:nvSpPr>
        <p:spPr/>
        <p:txBody>
          <a:bodyPr/>
          <a:lstStyle/>
          <a:p>
            <a:fld id="{A3C28B56-6F2B-47D9-8CCB-DE9AA3F038F8}" type="slidenum">
              <a:rPr lang="en-GB" smtClean="0"/>
              <a:t>‹#›</a:t>
            </a:fld>
            <a:endParaRPr lang="en-GB"/>
          </a:p>
        </p:txBody>
      </p:sp>
    </p:spTree>
    <p:extLst>
      <p:ext uri="{BB962C8B-B14F-4D97-AF65-F5344CB8AC3E}">
        <p14:creationId xmlns:p14="http://schemas.microsoft.com/office/powerpoint/2010/main" val="2812630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03974-BD4A-4FB5-A0EB-0329585D5D5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96E6C6-1482-4D04-B41A-38DBB03BC9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2B803DF-1076-4ED0-A0D3-AD50D3534F1B}"/>
              </a:ext>
            </a:extLst>
          </p:cNvPr>
          <p:cNvSpPr>
            <a:spLocks noGrp="1"/>
          </p:cNvSpPr>
          <p:nvPr>
            <p:ph type="dt" sz="half" idx="10"/>
          </p:nvPr>
        </p:nvSpPr>
        <p:spPr/>
        <p:txBody>
          <a:bodyPr/>
          <a:lstStyle/>
          <a:p>
            <a:fld id="{07426F8F-1331-48A2-A536-F32710B9E0CE}" type="datetimeFigureOut">
              <a:rPr lang="en-GB" smtClean="0"/>
              <a:t>18/10/2021</a:t>
            </a:fld>
            <a:endParaRPr lang="en-GB"/>
          </a:p>
        </p:txBody>
      </p:sp>
      <p:sp>
        <p:nvSpPr>
          <p:cNvPr id="5" name="Footer Placeholder 4">
            <a:extLst>
              <a:ext uri="{FF2B5EF4-FFF2-40B4-BE49-F238E27FC236}">
                <a16:creationId xmlns:a16="http://schemas.microsoft.com/office/drawing/2014/main" id="{FAD6507F-457C-4C88-B837-8DAA1ECC49C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8D94F5-908E-4818-85FB-191D7F1D0DC2}"/>
              </a:ext>
            </a:extLst>
          </p:cNvPr>
          <p:cNvSpPr>
            <a:spLocks noGrp="1"/>
          </p:cNvSpPr>
          <p:nvPr>
            <p:ph type="sldNum" sz="quarter" idx="12"/>
          </p:nvPr>
        </p:nvSpPr>
        <p:spPr/>
        <p:txBody>
          <a:bodyPr/>
          <a:lstStyle/>
          <a:p>
            <a:fld id="{A3C28B56-6F2B-47D9-8CCB-DE9AA3F038F8}" type="slidenum">
              <a:rPr lang="en-GB" smtClean="0"/>
              <a:t>‹#›</a:t>
            </a:fld>
            <a:endParaRPr lang="en-GB"/>
          </a:p>
        </p:txBody>
      </p:sp>
    </p:spTree>
    <p:extLst>
      <p:ext uri="{BB962C8B-B14F-4D97-AF65-F5344CB8AC3E}">
        <p14:creationId xmlns:p14="http://schemas.microsoft.com/office/powerpoint/2010/main" val="586488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E6B38-528B-4ECF-9FE4-F1E82D9B90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B7BD399-9963-4F66-8EEA-C650A34A8F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B4A6D6-8BCF-41A6-A69D-1FF0E7DFEE54}"/>
              </a:ext>
            </a:extLst>
          </p:cNvPr>
          <p:cNvSpPr>
            <a:spLocks noGrp="1"/>
          </p:cNvSpPr>
          <p:nvPr>
            <p:ph type="dt" sz="half" idx="10"/>
          </p:nvPr>
        </p:nvSpPr>
        <p:spPr/>
        <p:txBody>
          <a:bodyPr/>
          <a:lstStyle/>
          <a:p>
            <a:fld id="{07426F8F-1331-48A2-A536-F32710B9E0CE}" type="datetimeFigureOut">
              <a:rPr lang="en-GB" smtClean="0"/>
              <a:t>18/10/2021</a:t>
            </a:fld>
            <a:endParaRPr lang="en-GB"/>
          </a:p>
        </p:txBody>
      </p:sp>
      <p:sp>
        <p:nvSpPr>
          <p:cNvPr id="5" name="Footer Placeholder 4">
            <a:extLst>
              <a:ext uri="{FF2B5EF4-FFF2-40B4-BE49-F238E27FC236}">
                <a16:creationId xmlns:a16="http://schemas.microsoft.com/office/drawing/2014/main" id="{E1344E16-7269-48DF-AD9F-F163FD3A9C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0A807E7-EBCE-4F16-94F8-8A84F629B27B}"/>
              </a:ext>
            </a:extLst>
          </p:cNvPr>
          <p:cNvSpPr>
            <a:spLocks noGrp="1"/>
          </p:cNvSpPr>
          <p:nvPr>
            <p:ph type="sldNum" sz="quarter" idx="12"/>
          </p:nvPr>
        </p:nvSpPr>
        <p:spPr/>
        <p:txBody>
          <a:bodyPr/>
          <a:lstStyle/>
          <a:p>
            <a:fld id="{A3C28B56-6F2B-47D9-8CCB-DE9AA3F038F8}" type="slidenum">
              <a:rPr lang="en-GB" smtClean="0"/>
              <a:t>‹#›</a:t>
            </a:fld>
            <a:endParaRPr lang="en-GB"/>
          </a:p>
        </p:txBody>
      </p:sp>
    </p:spTree>
    <p:extLst>
      <p:ext uri="{BB962C8B-B14F-4D97-AF65-F5344CB8AC3E}">
        <p14:creationId xmlns:p14="http://schemas.microsoft.com/office/powerpoint/2010/main" val="1447128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5ECF-B52A-4BA2-AF8B-9ABFBB38FC6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5A5B0D7-0A17-4CC6-B40B-D539FAE3DC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EB57EDF-99A1-453B-92C0-5FDE84939F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98B55F6-0F3B-4BE2-A370-612C8E2A1DC5}"/>
              </a:ext>
            </a:extLst>
          </p:cNvPr>
          <p:cNvSpPr>
            <a:spLocks noGrp="1"/>
          </p:cNvSpPr>
          <p:nvPr>
            <p:ph type="dt" sz="half" idx="10"/>
          </p:nvPr>
        </p:nvSpPr>
        <p:spPr/>
        <p:txBody>
          <a:bodyPr/>
          <a:lstStyle/>
          <a:p>
            <a:fld id="{07426F8F-1331-48A2-A536-F32710B9E0CE}" type="datetimeFigureOut">
              <a:rPr lang="en-GB" smtClean="0"/>
              <a:t>18/10/2021</a:t>
            </a:fld>
            <a:endParaRPr lang="en-GB"/>
          </a:p>
        </p:txBody>
      </p:sp>
      <p:sp>
        <p:nvSpPr>
          <p:cNvPr id="6" name="Footer Placeholder 5">
            <a:extLst>
              <a:ext uri="{FF2B5EF4-FFF2-40B4-BE49-F238E27FC236}">
                <a16:creationId xmlns:a16="http://schemas.microsoft.com/office/drawing/2014/main" id="{5848A43B-24B9-4917-99D9-20BA0BD5EC8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38633BB-9F1D-4C91-849A-B679B8AA6BA7}"/>
              </a:ext>
            </a:extLst>
          </p:cNvPr>
          <p:cNvSpPr>
            <a:spLocks noGrp="1"/>
          </p:cNvSpPr>
          <p:nvPr>
            <p:ph type="sldNum" sz="quarter" idx="12"/>
          </p:nvPr>
        </p:nvSpPr>
        <p:spPr/>
        <p:txBody>
          <a:bodyPr/>
          <a:lstStyle/>
          <a:p>
            <a:fld id="{A3C28B56-6F2B-47D9-8CCB-DE9AA3F038F8}" type="slidenum">
              <a:rPr lang="en-GB" smtClean="0"/>
              <a:t>‹#›</a:t>
            </a:fld>
            <a:endParaRPr lang="en-GB"/>
          </a:p>
        </p:txBody>
      </p:sp>
    </p:spTree>
    <p:extLst>
      <p:ext uri="{BB962C8B-B14F-4D97-AF65-F5344CB8AC3E}">
        <p14:creationId xmlns:p14="http://schemas.microsoft.com/office/powerpoint/2010/main" val="4130225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8E057-77BA-4442-82FA-4FDF08BF4B6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855137B-377A-4FC3-9BB2-BF78E23A2F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C1BC2E-376A-4756-86CE-236789D7F0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327A708-287F-49AF-9751-7B06CD079C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F900D8-FD8B-416F-8A5E-0B36257FA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29F456F-FACB-47BB-9AEB-55D82C65E21C}"/>
              </a:ext>
            </a:extLst>
          </p:cNvPr>
          <p:cNvSpPr>
            <a:spLocks noGrp="1"/>
          </p:cNvSpPr>
          <p:nvPr>
            <p:ph type="dt" sz="half" idx="10"/>
          </p:nvPr>
        </p:nvSpPr>
        <p:spPr/>
        <p:txBody>
          <a:bodyPr/>
          <a:lstStyle/>
          <a:p>
            <a:fld id="{07426F8F-1331-48A2-A536-F32710B9E0CE}" type="datetimeFigureOut">
              <a:rPr lang="en-GB" smtClean="0"/>
              <a:t>18/10/2021</a:t>
            </a:fld>
            <a:endParaRPr lang="en-GB"/>
          </a:p>
        </p:txBody>
      </p:sp>
      <p:sp>
        <p:nvSpPr>
          <p:cNvPr id="8" name="Footer Placeholder 7">
            <a:extLst>
              <a:ext uri="{FF2B5EF4-FFF2-40B4-BE49-F238E27FC236}">
                <a16:creationId xmlns:a16="http://schemas.microsoft.com/office/drawing/2014/main" id="{92D4D2BC-919F-41C4-B828-560CC7EF542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44B6D87-F4B4-4C84-8FB6-6DD65C00C175}"/>
              </a:ext>
            </a:extLst>
          </p:cNvPr>
          <p:cNvSpPr>
            <a:spLocks noGrp="1"/>
          </p:cNvSpPr>
          <p:nvPr>
            <p:ph type="sldNum" sz="quarter" idx="12"/>
          </p:nvPr>
        </p:nvSpPr>
        <p:spPr/>
        <p:txBody>
          <a:bodyPr/>
          <a:lstStyle/>
          <a:p>
            <a:fld id="{A3C28B56-6F2B-47D9-8CCB-DE9AA3F038F8}" type="slidenum">
              <a:rPr lang="en-GB" smtClean="0"/>
              <a:t>‹#›</a:t>
            </a:fld>
            <a:endParaRPr lang="en-GB"/>
          </a:p>
        </p:txBody>
      </p:sp>
    </p:spTree>
    <p:extLst>
      <p:ext uri="{BB962C8B-B14F-4D97-AF65-F5344CB8AC3E}">
        <p14:creationId xmlns:p14="http://schemas.microsoft.com/office/powerpoint/2010/main" val="12636885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3532F-4158-4DCB-95BD-65232AE170C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F1BD7CE-8AB1-4CF7-A5F2-BB3631442F01}"/>
              </a:ext>
            </a:extLst>
          </p:cNvPr>
          <p:cNvSpPr>
            <a:spLocks noGrp="1"/>
          </p:cNvSpPr>
          <p:nvPr>
            <p:ph type="dt" sz="half" idx="10"/>
          </p:nvPr>
        </p:nvSpPr>
        <p:spPr/>
        <p:txBody>
          <a:bodyPr/>
          <a:lstStyle/>
          <a:p>
            <a:fld id="{07426F8F-1331-48A2-A536-F32710B9E0CE}" type="datetimeFigureOut">
              <a:rPr lang="en-GB" smtClean="0"/>
              <a:t>18/10/2021</a:t>
            </a:fld>
            <a:endParaRPr lang="en-GB"/>
          </a:p>
        </p:txBody>
      </p:sp>
      <p:sp>
        <p:nvSpPr>
          <p:cNvPr id="4" name="Footer Placeholder 3">
            <a:extLst>
              <a:ext uri="{FF2B5EF4-FFF2-40B4-BE49-F238E27FC236}">
                <a16:creationId xmlns:a16="http://schemas.microsoft.com/office/drawing/2014/main" id="{E02D7D58-93A5-4809-BA3E-370DA57C52E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B7B68EC-7882-4447-89B3-A51CDFC6ECC5}"/>
              </a:ext>
            </a:extLst>
          </p:cNvPr>
          <p:cNvSpPr>
            <a:spLocks noGrp="1"/>
          </p:cNvSpPr>
          <p:nvPr>
            <p:ph type="sldNum" sz="quarter" idx="12"/>
          </p:nvPr>
        </p:nvSpPr>
        <p:spPr/>
        <p:txBody>
          <a:bodyPr/>
          <a:lstStyle/>
          <a:p>
            <a:fld id="{A3C28B56-6F2B-47D9-8CCB-DE9AA3F038F8}" type="slidenum">
              <a:rPr lang="en-GB" smtClean="0"/>
              <a:t>‹#›</a:t>
            </a:fld>
            <a:endParaRPr lang="en-GB"/>
          </a:p>
        </p:txBody>
      </p:sp>
    </p:spTree>
    <p:extLst>
      <p:ext uri="{BB962C8B-B14F-4D97-AF65-F5344CB8AC3E}">
        <p14:creationId xmlns:p14="http://schemas.microsoft.com/office/powerpoint/2010/main" val="30981357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0CAAA-0B07-445F-B77E-4120089F6DE1}"/>
              </a:ext>
            </a:extLst>
          </p:cNvPr>
          <p:cNvSpPr>
            <a:spLocks noGrp="1"/>
          </p:cNvSpPr>
          <p:nvPr>
            <p:ph type="dt" sz="half" idx="10"/>
          </p:nvPr>
        </p:nvSpPr>
        <p:spPr/>
        <p:txBody>
          <a:bodyPr/>
          <a:lstStyle/>
          <a:p>
            <a:fld id="{07426F8F-1331-48A2-A536-F32710B9E0CE}" type="datetimeFigureOut">
              <a:rPr lang="en-GB" smtClean="0"/>
              <a:t>18/10/2021</a:t>
            </a:fld>
            <a:endParaRPr lang="en-GB"/>
          </a:p>
        </p:txBody>
      </p:sp>
      <p:sp>
        <p:nvSpPr>
          <p:cNvPr id="3" name="Footer Placeholder 2">
            <a:extLst>
              <a:ext uri="{FF2B5EF4-FFF2-40B4-BE49-F238E27FC236}">
                <a16:creationId xmlns:a16="http://schemas.microsoft.com/office/drawing/2014/main" id="{1557DC4E-0BDD-4E50-ABBC-84EDFABD3D2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37E8699-2F6F-4475-A114-720F2D042BB0}"/>
              </a:ext>
            </a:extLst>
          </p:cNvPr>
          <p:cNvSpPr>
            <a:spLocks noGrp="1"/>
          </p:cNvSpPr>
          <p:nvPr>
            <p:ph type="sldNum" sz="quarter" idx="12"/>
          </p:nvPr>
        </p:nvSpPr>
        <p:spPr/>
        <p:txBody>
          <a:bodyPr/>
          <a:lstStyle/>
          <a:p>
            <a:fld id="{A3C28B56-6F2B-47D9-8CCB-DE9AA3F038F8}" type="slidenum">
              <a:rPr lang="en-GB" smtClean="0"/>
              <a:t>‹#›</a:t>
            </a:fld>
            <a:endParaRPr lang="en-GB"/>
          </a:p>
        </p:txBody>
      </p:sp>
    </p:spTree>
    <p:extLst>
      <p:ext uri="{BB962C8B-B14F-4D97-AF65-F5344CB8AC3E}">
        <p14:creationId xmlns:p14="http://schemas.microsoft.com/office/powerpoint/2010/main" val="25041191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0F4B9-705C-43D6-8DE3-E9C098F4A6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44BC1E8-8F7B-49B6-A749-BD47814C93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A27BD12-AEB6-400A-B2C9-3C39DF539C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DCA321-7387-4E67-B575-C0BFF85AD563}"/>
              </a:ext>
            </a:extLst>
          </p:cNvPr>
          <p:cNvSpPr>
            <a:spLocks noGrp="1"/>
          </p:cNvSpPr>
          <p:nvPr>
            <p:ph type="dt" sz="half" idx="10"/>
          </p:nvPr>
        </p:nvSpPr>
        <p:spPr/>
        <p:txBody>
          <a:bodyPr/>
          <a:lstStyle/>
          <a:p>
            <a:fld id="{07426F8F-1331-48A2-A536-F32710B9E0CE}" type="datetimeFigureOut">
              <a:rPr lang="en-GB" smtClean="0"/>
              <a:t>18/10/2021</a:t>
            </a:fld>
            <a:endParaRPr lang="en-GB"/>
          </a:p>
        </p:txBody>
      </p:sp>
      <p:sp>
        <p:nvSpPr>
          <p:cNvPr id="6" name="Footer Placeholder 5">
            <a:extLst>
              <a:ext uri="{FF2B5EF4-FFF2-40B4-BE49-F238E27FC236}">
                <a16:creationId xmlns:a16="http://schemas.microsoft.com/office/drawing/2014/main" id="{00A9D88D-F490-4534-8794-FCF17B23E26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67792BD-5A3E-4C84-985F-A117107641C4}"/>
              </a:ext>
            </a:extLst>
          </p:cNvPr>
          <p:cNvSpPr>
            <a:spLocks noGrp="1"/>
          </p:cNvSpPr>
          <p:nvPr>
            <p:ph type="sldNum" sz="quarter" idx="12"/>
          </p:nvPr>
        </p:nvSpPr>
        <p:spPr/>
        <p:txBody>
          <a:bodyPr/>
          <a:lstStyle/>
          <a:p>
            <a:fld id="{A3C28B56-6F2B-47D9-8CCB-DE9AA3F038F8}" type="slidenum">
              <a:rPr lang="en-GB" smtClean="0"/>
              <a:t>‹#›</a:t>
            </a:fld>
            <a:endParaRPr lang="en-GB"/>
          </a:p>
        </p:txBody>
      </p:sp>
    </p:spTree>
    <p:extLst>
      <p:ext uri="{BB962C8B-B14F-4D97-AF65-F5344CB8AC3E}">
        <p14:creationId xmlns:p14="http://schemas.microsoft.com/office/powerpoint/2010/main" val="1357953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373D2C-32F3-4048-9228-25221F5F16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FC3C75-A3BC-414B-9F2E-A16A45F0876C}"/>
              </a:ext>
            </a:extLst>
          </p:cNvPr>
          <p:cNvSpPr>
            <a:spLocks noGrp="1"/>
          </p:cNvSpPr>
          <p:nvPr>
            <p:ph type="dt" sz="half" idx="10"/>
          </p:nvPr>
        </p:nvSpPr>
        <p:spPr/>
        <p:txBody>
          <a:bodyPr/>
          <a:lstStyle/>
          <a:p>
            <a:fld id="{03504E5D-EF41-8B41-8ED5-5CD5CE93242A}" type="datetimeFigureOut">
              <a:rPr lang="en-US" smtClean="0"/>
              <a:t>10/18/2021</a:t>
            </a:fld>
            <a:endParaRPr lang="en-US"/>
          </a:p>
        </p:txBody>
      </p:sp>
      <p:sp>
        <p:nvSpPr>
          <p:cNvPr id="5" name="Footer Placeholder 4">
            <a:extLst>
              <a:ext uri="{FF2B5EF4-FFF2-40B4-BE49-F238E27FC236}">
                <a16:creationId xmlns:a16="http://schemas.microsoft.com/office/drawing/2014/main" id="{537DCC17-B159-984B-97DF-78581AA91D0B}"/>
              </a:ext>
            </a:extLst>
          </p:cNvPr>
          <p:cNvSpPr>
            <a:spLocks noGrp="1"/>
          </p:cNvSpPr>
          <p:nvPr>
            <p:ph type="ftr" sz="quarter" idx="11"/>
          </p:nvPr>
        </p:nvSpPr>
        <p:spPr/>
        <p:txBody>
          <a:bodyPr/>
          <a:lstStyle/>
          <a:p>
            <a:r>
              <a:rPr lang="en-US" dirty="0"/>
              <a:t>Luke Waller</a:t>
            </a:r>
          </a:p>
        </p:txBody>
      </p:sp>
      <p:sp>
        <p:nvSpPr>
          <p:cNvPr id="6" name="Slide Number Placeholder 5">
            <a:extLst>
              <a:ext uri="{FF2B5EF4-FFF2-40B4-BE49-F238E27FC236}">
                <a16:creationId xmlns:a16="http://schemas.microsoft.com/office/drawing/2014/main" id="{3868410F-2F2B-A44A-971B-E815B83EAF62}"/>
              </a:ext>
            </a:extLst>
          </p:cNvPr>
          <p:cNvSpPr>
            <a:spLocks noGrp="1"/>
          </p:cNvSpPr>
          <p:nvPr>
            <p:ph type="sldNum" sz="quarter" idx="12"/>
          </p:nvPr>
        </p:nvSpPr>
        <p:spPr/>
        <p:txBody>
          <a:bodyPr/>
          <a:lstStyle/>
          <a:p>
            <a:fld id="{95470338-8E9B-5A42-9B9B-560B5F5F2E5C}" type="slidenum">
              <a:rPr lang="en-US" smtClean="0"/>
              <a:t>‹#›</a:t>
            </a:fld>
            <a:endParaRPr lang="en-US"/>
          </a:p>
        </p:txBody>
      </p:sp>
      <p:sp>
        <p:nvSpPr>
          <p:cNvPr id="7" name="Title 6">
            <a:extLst>
              <a:ext uri="{FF2B5EF4-FFF2-40B4-BE49-F238E27FC236}">
                <a16:creationId xmlns:a16="http://schemas.microsoft.com/office/drawing/2014/main" id="{905F3C44-EC8B-6140-83B6-BAB53F643EE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726135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632DD-85DD-4EE3-96BD-3ADCF8351B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4DE4737-80F2-4341-8D86-637806C9A7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FF04E61-4DEE-4A3B-BC08-B2DFC7B519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E192D2-9D60-4F2B-AA02-084A38CE662B}"/>
              </a:ext>
            </a:extLst>
          </p:cNvPr>
          <p:cNvSpPr>
            <a:spLocks noGrp="1"/>
          </p:cNvSpPr>
          <p:nvPr>
            <p:ph type="dt" sz="half" idx="10"/>
          </p:nvPr>
        </p:nvSpPr>
        <p:spPr/>
        <p:txBody>
          <a:bodyPr/>
          <a:lstStyle/>
          <a:p>
            <a:fld id="{07426F8F-1331-48A2-A536-F32710B9E0CE}" type="datetimeFigureOut">
              <a:rPr lang="en-GB" smtClean="0"/>
              <a:t>18/10/2021</a:t>
            </a:fld>
            <a:endParaRPr lang="en-GB"/>
          </a:p>
        </p:txBody>
      </p:sp>
      <p:sp>
        <p:nvSpPr>
          <p:cNvPr id="6" name="Footer Placeholder 5">
            <a:extLst>
              <a:ext uri="{FF2B5EF4-FFF2-40B4-BE49-F238E27FC236}">
                <a16:creationId xmlns:a16="http://schemas.microsoft.com/office/drawing/2014/main" id="{10E25CFD-6406-48CB-AB61-0E25D147E4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0DED7A-BE1B-4FFF-84F8-385C69F5F2D8}"/>
              </a:ext>
            </a:extLst>
          </p:cNvPr>
          <p:cNvSpPr>
            <a:spLocks noGrp="1"/>
          </p:cNvSpPr>
          <p:nvPr>
            <p:ph type="sldNum" sz="quarter" idx="12"/>
          </p:nvPr>
        </p:nvSpPr>
        <p:spPr/>
        <p:txBody>
          <a:bodyPr/>
          <a:lstStyle/>
          <a:p>
            <a:fld id="{A3C28B56-6F2B-47D9-8CCB-DE9AA3F038F8}" type="slidenum">
              <a:rPr lang="en-GB" smtClean="0"/>
              <a:t>‹#›</a:t>
            </a:fld>
            <a:endParaRPr lang="en-GB"/>
          </a:p>
        </p:txBody>
      </p:sp>
    </p:spTree>
    <p:extLst>
      <p:ext uri="{BB962C8B-B14F-4D97-AF65-F5344CB8AC3E}">
        <p14:creationId xmlns:p14="http://schemas.microsoft.com/office/powerpoint/2010/main" val="10968322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4070A-031A-4F6D-8D1E-16F1CE2AE7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8F93ACE-5C0C-4D4A-A11E-924F7F0CBB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950D21-2D65-43C7-8414-EE7881C84A36}"/>
              </a:ext>
            </a:extLst>
          </p:cNvPr>
          <p:cNvSpPr>
            <a:spLocks noGrp="1"/>
          </p:cNvSpPr>
          <p:nvPr>
            <p:ph type="dt" sz="half" idx="10"/>
          </p:nvPr>
        </p:nvSpPr>
        <p:spPr/>
        <p:txBody>
          <a:bodyPr/>
          <a:lstStyle/>
          <a:p>
            <a:fld id="{07426F8F-1331-48A2-A536-F32710B9E0CE}" type="datetimeFigureOut">
              <a:rPr lang="en-GB" smtClean="0"/>
              <a:t>18/10/2021</a:t>
            </a:fld>
            <a:endParaRPr lang="en-GB"/>
          </a:p>
        </p:txBody>
      </p:sp>
      <p:sp>
        <p:nvSpPr>
          <p:cNvPr id="5" name="Footer Placeholder 4">
            <a:extLst>
              <a:ext uri="{FF2B5EF4-FFF2-40B4-BE49-F238E27FC236}">
                <a16:creationId xmlns:a16="http://schemas.microsoft.com/office/drawing/2014/main" id="{56F0D76A-8760-4EE6-ADEE-89000368B1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23E06C-C97C-4D1D-A99D-73E48BB797F4}"/>
              </a:ext>
            </a:extLst>
          </p:cNvPr>
          <p:cNvSpPr>
            <a:spLocks noGrp="1"/>
          </p:cNvSpPr>
          <p:nvPr>
            <p:ph type="sldNum" sz="quarter" idx="12"/>
          </p:nvPr>
        </p:nvSpPr>
        <p:spPr/>
        <p:txBody>
          <a:bodyPr/>
          <a:lstStyle/>
          <a:p>
            <a:fld id="{A3C28B56-6F2B-47D9-8CCB-DE9AA3F038F8}" type="slidenum">
              <a:rPr lang="en-GB" smtClean="0"/>
              <a:t>‹#›</a:t>
            </a:fld>
            <a:endParaRPr lang="en-GB"/>
          </a:p>
        </p:txBody>
      </p:sp>
    </p:spTree>
    <p:extLst>
      <p:ext uri="{BB962C8B-B14F-4D97-AF65-F5344CB8AC3E}">
        <p14:creationId xmlns:p14="http://schemas.microsoft.com/office/powerpoint/2010/main" val="33842340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9BD7C-10A5-4E9F-A654-3C56F868D3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680AB78-F5C3-4922-86EF-CEC2D5C4E8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812D197-CE2E-4406-AFD5-59EC17BA1246}"/>
              </a:ext>
            </a:extLst>
          </p:cNvPr>
          <p:cNvSpPr>
            <a:spLocks noGrp="1"/>
          </p:cNvSpPr>
          <p:nvPr>
            <p:ph type="dt" sz="half" idx="10"/>
          </p:nvPr>
        </p:nvSpPr>
        <p:spPr/>
        <p:txBody>
          <a:bodyPr/>
          <a:lstStyle/>
          <a:p>
            <a:fld id="{07426F8F-1331-48A2-A536-F32710B9E0CE}" type="datetimeFigureOut">
              <a:rPr lang="en-GB" smtClean="0"/>
              <a:t>18/10/2021</a:t>
            </a:fld>
            <a:endParaRPr lang="en-GB"/>
          </a:p>
        </p:txBody>
      </p:sp>
      <p:sp>
        <p:nvSpPr>
          <p:cNvPr id="5" name="Footer Placeholder 4">
            <a:extLst>
              <a:ext uri="{FF2B5EF4-FFF2-40B4-BE49-F238E27FC236}">
                <a16:creationId xmlns:a16="http://schemas.microsoft.com/office/drawing/2014/main" id="{143184EF-FC21-4AFD-86D8-E6184EA684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58BE15-4F9F-4234-82CF-2EBD191D1CB8}"/>
              </a:ext>
            </a:extLst>
          </p:cNvPr>
          <p:cNvSpPr>
            <a:spLocks noGrp="1"/>
          </p:cNvSpPr>
          <p:nvPr>
            <p:ph type="sldNum" sz="quarter" idx="12"/>
          </p:nvPr>
        </p:nvSpPr>
        <p:spPr/>
        <p:txBody>
          <a:bodyPr/>
          <a:lstStyle/>
          <a:p>
            <a:fld id="{A3C28B56-6F2B-47D9-8CCB-DE9AA3F038F8}" type="slidenum">
              <a:rPr lang="en-GB" smtClean="0"/>
              <a:t>‹#›</a:t>
            </a:fld>
            <a:endParaRPr lang="en-GB"/>
          </a:p>
        </p:txBody>
      </p:sp>
    </p:spTree>
    <p:extLst>
      <p:ext uri="{BB962C8B-B14F-4D97-AF65-F5344CB8AC3E}">
        <p14:creationId xmlns:p14="http://schemas.microsoft.com/office/powerpoint/2010/main" val="198844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367B-50BD-7449-B881-694619EF5F0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8CA3247-2613-9444-99CF-BFCB91399E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91B7DFF-C0FD-874E-AC16-F8135D83A480}"/>
              </a:ext>
            </a:extLst>
          </p:cNvPr>
          <p:cNvSpPr>
            <a:spLocks noGrp="1"/>
          </p:cNvSpPr>
          <p:nvPr>
            <p:ph type="dt" sz="half" idx="10"/>
          </p:nvPr>
        </p:nvSpPr>
        <p:spPr/>
        <p:txBody>
          <a:bodyPr/>
          <a:lstStyle/>
          <a:p>
            <a:fld id="{03504E5D-EF41-8B41-8ED5-5CD5CE93242A}" type="datetimeFigureOut">
              <a:rPr lang="en-US" smtClean="0"/>
              <a:t>10/18/2021</a:t>
            </a:fld>
            <a:endParaRPr lang="en-US"/>
          </a:p>
        </p:txBody>
      </p:sp>
      <p:sp>
        <p:nvSpPr>
          <p:cNvPr id="5" name="Footer Placeholder 4">
            <a:extLst>
              <a:ext uri="{FF2B5EF4-FFF2-40B4-BE49-F238E27FC236}">
                <a16:creationId xmlns:a16="http://schemas.microsoft.com/office/drawing/2014/main" id="{5A1EA7E8-BC2F-5545-811B-C3A8184B29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C1CC0-B15E-4444-9A1C-71920EFA8640}"/>
              </a:ext>
            </a:extLst>
          </p:cNvPr>
          <p:cNvSpPr>
            <a:spLocks noGrp="1"/>
          </p:cNvSpPr>
          <p:nvPr>
            <p:ph type="sldNum" sz="quarter" idx="12"/>
          </p:nvPr>
        </p:nvSpPr>
        <p:spPr/>
        <p:txBody>
          <a:bodyPr/>
          <a:lstStyle/>
          <a:p>
            <a:fld id="{95470338-8E9B-5A42-9B9B-560B5F5F2E5C}" type="slidenum">
              <a:rPr lang="en-US" smtClean="0"/>
              <a:t>‹#›</a:t>
            </a:fld>
            <a:endParaRPr lang="en-US"/>
          </a:p>
        </p:txBody>
      </p:sp>
    </p:spTree>
    <p:extLst>
      <p:ext uri="{BB962C8B-B14F-4D97-AF65-F5344CB8AC3E}">
        <p14:creationId xmlns:p14="http://schemas.microsoft.com/office/powerpoint/2010/main" val="3306798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DF168-04F6-AA40-B721-9B6FF227EFB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81CD7E4-DB67-FF49-9FB3-4D0436CD1D5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02064EC-94D8-824D-914D-05CAEE01B14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1611EB7-16DD-2D45-B6D9-7EDB4E10A90C}"/>
              </a:ext>
            </a:extLst>
          </p:cNvPr>
          <p:cNvSpPr>
            <a:spLocks noGrp="1"/>
          </p:cNvSpPr>
          <p:nvPr>
            <p:ph type="dt" sz="half" idx="10"/>
          </p:nvPr>
        </p:nvSpPr>
        <p:spPr/>
        <p:txBody>
          <a:bodyPr/>
          <a:lstStyle/>
          <a:p>
            <a:fld id="{03504E5D-EF41-8B41-8ED5-5CD5CE93242A}" type="datetimeFigureOut">
              <a:rPr lang="en-US" smtClean="0"/>
              <a:t>10/18/2021</a:t>
            </a:fld>
            <a:endParaRPr lang="en-US"/>
          </a:p>
        </p:txBody>
      </p:sp>
      <p:sp>
        <p:nvSpPr>
          <p:cNvPr id="6" name="Footer Placeholder 5">
            <a:extLst>
              <a:ext uri="{FF2B5EF4-FFF2-40B4-BE49-F238E27FC236}">
                <a16:creationId xmlns:a16="http://schemas.microsoft.com/office/drawing/2014/main" id="{A59FEE4F-F807-B44D-9375-9956259552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AD49FD-7F96-E04E-A07B-84DBC02A4DD9}"/>
              </a:ext>
            </a:extLst>
          </p:cNvPr>
          <p:cNvSpPr>
            <a:spLocks noGrp="1"/>
          </p:cNvSpPr>
          <p:nvPr>
            <p:ph type="sldNum" sz="quarter" idx="12"/>
          </p:nvPr>
        </p:nvSpPr>
        <p:spPr/>
        <p:txBody>
          <a:bodyPr/>
          <a:lstStyle/>
          <a:p>
            <a:fld id="{95470338-8E9B-5A42-9B9B-560B5F5F2E5C}" type="slidenum">
              <a:rPr lang="en-US" smtClean="0"/>
              <a:t>‹#›</a:t>
            </a:fld>
            <a:endParaRPr lang="en-US"/>
          </a:p>
        </p:txBody>
      </p:sp>
    </p:spTree>
    <p:extLst>
      <p:ext uri="{BB962C8B-B14F-4D97-AF65-F5344CB8AC3E}">
        <p14:creationId xmlns:p14="http://schemas.microsoft.com/office/powerpoint/2010/main" val="254263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CFA09-9974-2844-8A6B-8148CF4E0C2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AA20960-34BD-694A-ACA2-C572C7A4D6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44313F8-C470-A042-8225-0D98ACFEAE4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BF9E8E6-6610-D745-B82F-1907BB06FE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55A7346-C075-4E42-A1F1-DAA3CCE14D9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BD47EA6-E857-164C-99E5-5DC56E2991B2}"/>
              </a:ext>
            </a:extLst>
          </p:cNvPr>
          <p:cNvSpPr>
            <a:spLocks noGrp="1"/>
          </p:cNvSpPr>
          <p:nvPr>
            <p:ph type="dt" sz="half" idx="10"/>
          </p:nvPr>
        </p:nvSpPr>
        <p:spPr/>
        <p:txBody>
          <a:bodyPr/>
          <a:lstStyle/>
          <a:p>
            <a:fld id="{03504E5D-EF41-8B41-8ED5-5CD5CE93242A}" type="datetimeFigureOut">
              <a:rPr lang="en-US" smtClean="0"/>
              <a:t>10/18/2021</a:t>
            </a:fld>
            <a:endParaRPr lang="en-US"/>
          </a:p>
        </p:txBody>
      </p:sp>
      <p:sp>
        <p:nvSpPr>
          <p:cNvPr id="8" name="Footer Placeholder 7">
            <a:extLst>
              <a:ext uri="{FF2B5EF4-FFF2-40B4-BE49-F238E27FC236}">
                <a16:creationId xmlns:a16="http://schemas.microsoft.com/office/drawing/2014/main" id="{33FC9B98-9F88-0C44-BFDE-DFC952C476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1A3D4B-5139-4548-AA13-EF9C71030821}"/>
              </a:ext>
            </a:extLst>
          </p:cNvPr>
          <p:cNvSpPr>
            <a:spLocks noGrp="1"/>
          </p:cNvSpPr>
          <p:nvPr>
            <p:ph type="sldNum" sz="quarter" idx="12"/>
          </p:nvPr>
        </p:nvSpPr>
        <p:spPr/>
        <p:txBody>
          <a:bodyPr/>
          <a:lstStyle/>
          <a:p>
            <a:fld id="{95470338-8E9B-5A42-9B9B-560B5F5F2E5C}" type="slidenum">
              <a:rPr lang="en-US" smtClean="0"/>
              <a:t>‹#›</a:t>
            </a:fld>
            <a:endParaRPr lang="en-US"/>
          </a:p>
        </p:txBody>
      </p:sp>
    </p:spTree>
    <p:extLst>
      <p:ext uri="{BB962C8B-B14F-4D97-AF65-F5344CB8AC3E}">
        <p14:creationId xmlns:p14="http://schemas.microsoft.com/office/powerpoint/2010/main" val="321291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3676-E5A4-2747-86C1-8F5D1864666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029C8A5-A583-684A-89B5-D1FD1567CE38}"/>
              </a:ext>
            </a:extLst>
          </p:cNvPr>
          <p:cNvSpPr>
            <a:spLocks noGrp="1"/>
          </p:cNvSpPr>
          <p:nvPr>
            <p:ph type="dt" sz="half" idx="10"/>
          </p:nvPr>
        </p:nvSpPr>
        <p:spPr/>
        <p:txBody>
          <a:bodyPr/>
          <a:lstStyle/>
          <a:p>
            <a:fld id="{03504E5D-EF41-8B41-8ED5-5CD5CE93242A}" type="datetimeFigureOut">
              <a:rPr lang="en-US" smtClean="0"/>
              <a:t>10/18/2021</a:t>
            </a:fld>
            <a:endParaRPr lang="en-US"/>
          </a:p>
        </p:txBody>
      </p:sp>
      <p:sp>
        <p:nvSpPr>
          <p:cNvPr id="4" name="Footer Placeholder 3">
            <a:extLst>
              <a:ext uri="{FF2B5EF4-FFF2-40B4-BE49-F238E27FC236}">
                <a16:creationId xmlns:a16="http://schemas.microsoft.com/office/drawing/2014/main" id="{9CD5DF59-8FEA-884A-B60E-A2C86D5A07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2AD48E-8714-7144-9F92-5F808A96944F}"/>
              </a:ext>
            </a:extLst>
          </p:cNvPr>
          <p:cNvSpPr>
            <a:spLocks noGrp="1"/>
          </p:cNvSpPr>
          <p:nvPr>
            <p:ph type="sldNum" sz="quarter" idx="12"/>
          </p:nvPr>
        </p:nvSpPr>
        <p:spPr/>
        <p:txBody>
          <a:bodyPr/>
          <a:lstStyle/>
          <a:p>
            <a:fld id="{95470338-8E9B-5A42-9B9B-560B5F5F2E5C}" type="slidenum">
              <a:rPr lang="en-US" smtClean="0"/>
              <a:t>‹#›</a:t>
            </a:fld>
            <a:endParaRPr lang="en-US"/>
          </a:p>
        </p:txBody>
      </p:sp>
    </p:spTree>
    <p:extLst>
      <p:ext uri="{BB962C8B-B14F-4D97-AF65-F5344CB8AC3E}">
        <p14:creationId xmlns:p14="http://schemas.microsoft.com/office/powerpoint/2010/main" val="2112083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75E191-DE51-B24C-80C4-90BD1ECE14A5}"/>
              </a:ext>
            </a:extLst>
          </p:cNvPr>
          <p:cNvSpPr>
            <a:spLocks noGrp="1"/>
          </p:cNvSpPr>
          <p:nvPr>
            <p:ph type="dt" sz="half" idx="10"/>
          </p:nvPr>
        </p:nvSpPr>
        <p:spPr/>
        <p:txBody>
          <a:bodyPr/>
          <a:lstStyle/>
          <a:p>
            <a:fld id="{03504E5D-EF41-8B41-8ED5-5CD5CE93242A}" type="datetimeFigureOut">
              <a:rPr lang="en-US" smtClean="0"/>
              <a:t>10/18/2021</a:t>
            </a:fld>
            <a:endParaRPr lang="en-US"/>
          </a:p>
        </p:txBody>
      </p:sp>
      <p:sp>
        <p:nvSpPr>
          <p:cNvPr id="3" name="Footer Placeholder 2">
            <a:extLst>
              <a:ext uri="{FF2B5EF4-FFF2-40B4-BE49-F238E27FC236}">
                <a16:creationId xmlns:a16="http://schemas.microsoft.com/office/drawing/2014/main" id="{07456A9F-25C9-C445-B4A1-8C648F5BC6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1170CC-4F5C-2842-90A4-A59D30475820}"/>
              </a:ext>
            </a:extLst>
          </p:cNvPr>
          <p:cNvSpPr>
            <a:spLocks noGrp="1"/>
          </p:cNvSpPr>
          <p:nvPr>
            <p:ph type="sldNum" sz="quarter" idx="12"/>
          </p:nvPr>
        </p:nvSpPr>
        <p:spPr/>
        <p:txBody>
          <a:bodyPr/>
          <a:lstStyle/>
          <a:p>
            <a:fld id="{95470338-8E9B-5A42-9B9B-560B5F5F2E5C}" type="slidenum">
              <a:rPr lang="en-US" smtClean="0"/>
              <a:t>‹#›</a:t>
            </a:fld>
            <a:endParaRPr lang="en-US"/>
          </a:p>
        </p:txBody>
      </p:sp>
    </p:spTree>
    <p:extLst>
      <p:ext uri="{BB962C8B-B14F-4D97-AF65-F5344CB8AC3E}">
        <p14:creationId xmlns:p14="http://schemas.microsoft.com/office/powerpoint/2010/main" val="53371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C432E-D7BA-324C-8F2E-26902A5A9C3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98D1F31-6F6F-AD4C-8552-7B6A87CE8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A28727D-B281-F34B-AD3D-9C891ECB3A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8A5EC4C-008A-294A-823F-3513EDA93884}"/>
              </a:ext>
            </a:extLst>
          </p:cNvPr>
          <p:cNvSpPr>
            <a:spLocks noGrp="1"/>
          </p:cNvSpPr>
          <p:nvPr>
            <p:ph type="dt" sz="half" idx="10"/>
          </p:nvPr>
        </p:nvSpPr>
        <p:spPr/>
        <p:txBody>
          <a:bodyPr/>
          <a:lstStyle/>
          <a:p>
            <a:fld id="{03504E5D-EF41-8B41-8ED5-5CD5CE93242A}" type="datetimeFigureOut">
              <a:rPr lang="en-US" smtClean="0"/>
              <a:t>10/18/2021</a:t>
            </a:fld>
            <a:endParaRPr lang="en-US"/>
          </a:p>
        </p:txBody>
      </p:sp>
      <p:sp>
        <p:nvSpPr>
          <p:cNvPr id="6" name="Footer Placeholder 5">
            <a:extLst>
              <a:ext uri="{FF2B5EF4-FFF2-40B4-BE49-F238E27FC236}">
                <a16:creationId xmlns:a16="http://schemas.microsoft.com/office/drawing/2014/main" id="{0D4019CE-3D5B-D940-B0B4-A822ECF7F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70213A-A9C4-5642-8FBA-75A49D3BE78C}"/>
              </a:ext>
            </a:extLst>
          </p:cNvPr>
          <p:cNvSpPr>
            <a:spLocks noGrp="1"/>
          </p:cNvSpPr>
          <p:nvPr>
            <p:ph type="sldNum" sz="quarter" idx="12"/>
          </p:nvPr>
        </p:nvSpPr>
        <p:spPr/>
        <p:txBody>
          <a:bodyPr/>
          <a:lstStyle/>
          <a:p>
            <a:fld id="{95470338-8E9B-5A42-9B9B-560B5F5F2E5C}" type="slidenum">
              <a:rPr lang="en-US" smtClean="0"/>
              <a:t>‹#›</a:t>
            </a:fld>
            <a:endParaRPr lang="en-US"/>
          </a:p>
        </p:txBody>
      </p:sp>
    </p:spTree>
    <p:extLst>
      <p:ext uri="{BB962C8B-B14F-4D97-AF65-F5344CB8AC3E}">
        <p14:creationId xmlns:p14="http://schemas.microsoft.com/office/powerpoint/2010/main" val="1416538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F33B-F0CE-434C-8E8F-F2329159E85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32CD3F8-683E-BD40-8569-D3E505DC48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FE86F6-6625-4349-90DE-3769C06F47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5300406-A459-0346-9303-E71801FE8513}"/>
              </a:ext>
            </a:extLst>
          </p:cNvPr>
          <p:cNvSpPr>
            <a:spLocks noGrp="1"/>
          </p:cNvSpPr>
          <p:nvPr>
            <p:ph type="dt" sz="half" idx="10"/>
          </p:nvPr>
        </p:nvSpPr>
        <p:spPr/>
        <p:txBody>
          <a:bodyPr/>
          <a:lstStyle/>
          <a:p>
            <a:fld id="{03504E5D-EF41-8B41-8ED5-5CD5CE93242A}" type="datetimeFigureOut">
              <a:rPr lang="en-US" smtClean="0"/>
              <a:t>10/18/2021</a:t>
            </a:fld>
            <a:endParaRPr lang="en-US"/>
          </a:p>
        </p:txBody>
      </p:sp>
      <p:sp>
        <p:nvSpPr>
          <p:cNvPr id="6" name="Footer Placeholder 5">
            <a:extLst>
              <a:ext uri="{FF2B5EF4-FFF2-40B4-BE49-F238E27FC236}">
                <a16:creationId xmlns:a16="http://schemas.microsoft.com/office/drawing/2014/main" id="{13B958D9-0B5E-EB4A-9EB9-571B36346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63BF9-6411-C94F-97BB-E43984642095}"/>
              </a:ext>
            </a:extLst>
          </p:cNvPr>
          <p:cNvSpPr>
            <a:spLocks noGrp="1"/>
          </p:cNvSpPr>
          <p:nvPr>
            <p:ph type="sldNum" sz="quarter" idx="12"/>
          </p:nvPr>
        </p:nvSpPr>
        <p:spPr/>
        <p:txBody>
          <a:bodyPr/>
          <a:lstStyle/>
          <a:p>
            <a:fld id="{95470338-8E9B-5A42-9B9B-560B5F5F2E5C}" type="slidenum">
              <a:rPr lang="en-US" smtClean="0"/>
              <a:t>‹#›</a:t>
            </a:fld>
            <a:endParaRPr lang="en-US"/>
          </a:p>
        </p:txBody>
      </p:sp>
    </p:spTree>
    <p:extLst>
      <p:ext uri="{BB962C8B-B14F-4D97-AF65-F5344CB8AC3E}">
        <p14:creationId xmlns:p14="http://schemas.microsoft.com/office/powerpoint/2010/main" val="2800709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57D2CE-E186-9945-A738-C72C10BDB9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4793D11-ACA7-FF48-8059-1AD9DFD1D6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9712C17-E21B-F149-BB90-5FC8D502A5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504E5D-EF41-8B41-8ED5-5CD5CE93242A}" type="datetimeFigureOut">
              <a:rPr lang="en-US" smtClean="0"/>
              <a:t>10/18/2021</a:t>
            </a:fld>
            <a:endParaRPr lang="en-US"/>
          </a:p>
        </p:txBody>
      </p:sp>
      <p:sp>
        <p:nvSpPr>
          <p:cNvPr id="5" name="Footer Placeholder 4">
            <a:extLst>
              <a:ext uri="{FF2B5EF4-FFF2-40B4-BE49-F238E27FC236}">
                <a16:creationId xmlns:a16="http://schemas.microsoft.com/office/drawing/2014/main" id="{CE7AA165-0120-BD49-A901-BBB8FAB02F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Luke Waller</a:t>
            </a:r>
          </a:p>
        </p:txBody>
      </p:sp>
      <p:sp>
        <p:nvSpPr>
          <p:cNvPr id="6" name="Slide Number Placeholder 5">
            <a:extLst>
              <a:ext uri="{FF2B5EF4-FFF2-40B4-BE49-F238E27FC236}">
                <a16:creationId xmlns:a16="http://schemas.microsoft.com/office/drawing/2014/main" id="{C40531EF-44CA-AE4E-BF02-03DC9953A4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470338-8E9B-5A42-9B9B-560B5F5F2E5C}" type="slidenum">
              <a:rPr lang="en-US" smtClean="0"/>
              <a:t>‹#›</a:t>
            </a:fld>
            <a:endParaRPr lang="en-US"/>
          </a:p>
        </p:txBody>
      </p:sp>
    </p:spTree>
    <p:extLst>
      <p:ext uri="{BB962C8B-B14F-4D97-AF65-F5344CB8AC3E}">
        <p14:creationId xmlns:p14="http://schemas.microsoft.com/office/powerpoint/2010/main" val="841116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EE49DE-FB74-4250-BBE3-672A2DFC24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F350025-080B-46E0-9F2B-67CB9868A8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DD44AE-0A8B-4C21-B50E-C8E8D26A7B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26F8F-1331-48A2-A536-F32710B9E0CE}" type="datetimeFigureOut">
              <a:rPr lang="en-GB" smtClean="0"/>
              <a:t>18/10/2021</a:t>
            </a:fld>
            <a:endParaRPr lang="en-GB"/>
          </a:p>
        </p:txBody>
      </p:sp>
      <p:sp>
        <p:nvSpPr>
          <p:cNvPr id="5" name="Footer Placeholder 4">
            <a:extLst>
              <a:ext uri="{FF2B5EF4-FFF2-40B4-BE49-F238E27FC236}">
                <a16:creationId xmlns:a16="http://schemas.microsoft.com/office/drawing/2014/main" id="{E6956C56-E65D-4A2B-83A1-F6A238FF14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E1AFA2A-EBD3-42FD-B5B3-F72735062C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C28B56-6F2B-47D9-8CCB-DE9AA3F038F8}" type="slidenum">
              <a:rPr lang="en-GB" smtClean="0"/>
              <a:t>‹#›</a:t>
            </a:fld>
            <a:endParaRPr lang="en-GB"/>
          </a:p>
        </p:txBody>
      </p:sp>
    </p:spTree>
    <p:extLst>
      <p:ext uri="{BB962C8B-B14F-4D97-AF65-F5344CB8AC3E}">
        <p14:creationId xmlns:p14="http://schemas.microsoft.com/office/powerpoint/2010/main" val="26839332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C6AD-98EE-984D-B650-B0BBB2FB2F73}"/>
              </a:ext>
            </a:extLst>
          </p:cNvPr>
          <p:cNvSpPr>
            <a:spLocks noGrp="1"/>
          </p:cNvSpPr>
          <p:nvPr>
            <p:ph type="ctrTitle"/>
          </p:nvPr>
        </p:nvSpPr>
        <p:spPr/>
        <p:txBody>
          <a:bodyPr>
            <a:normAutofit fontScale="90000"/>
          </a:bodyPr>
          <a:lstStyle/>
          <a:p>
            <a:r>
              <a:rPr lang="en-GB" dirty="0"/>
              <a:t>Open-water Rubbish Collection robot with Automatic sensing  (O.R.C.A) – PROJ324</a:t>
            </a:r>
          </a:p>
        </p:txBody>
      </p:sp>
      <p:sp>
        <p:nvSpPr>
          <p:cNvPr id="3" name="Subtitle 2">
            <a:extLst>
              <a:ext uri="{FF2B5EF4-FFF2-40B4-BE49-F238E27FC236}">
                <a16:creationId xmlns:a16="http://schemas.microsoft.com/office/drawing/2014/main" id="{9CD05A07-7777-7149-A75C-13070E51A562}"/>
              </a:ext>
            </a:extLst>
          </p:cNvPr>
          <p:cNvSpPr>
            <a:spLocks noGrp="1"/>
          </p:cNvSpPr>
          <p:nvPr>
            <p:ph type="subTitle" idx="1"/>
          </p:nvPr>
        </p:nvSpPr>
        <p:spPr/>
        <p:txBody>
          <a:bodyPr/>
          <a:lstStyle/>
          <a:p>
            <a:r>
              <a:rPr lang="en-US" dirty="0"/>
              <a:t>Luke Waller</a:t>
            </a:r>
          </a:p>
        </p:txBody>
      </p:sp>
    </p:spTree>
    <p:extLst>
      <p:ext uri="{BB962C8B-B14F-4D97-AF65-F5344CB8AC3E}">
        <p14:creationId xmlns:p14="http://schemas.microsoft.com/office/powerpoint/2010/main" val="2741416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8655FD-C613-4CBA-A7C3-2DCBE406D253}"/>
              </a:ext>
            </a:extLst>
          </p:cNvPr>
          <p:cNvSpPr>
            <a:spLocks noGrp="1"/>
          </p:cNvSpPr>
          <p:nvPr>
            <p:ph idx="1"/>
          </p:nvPr>
        </p:nvSpPr>
        <p:spPr>
          <a:xfrm>
            <a:off x="838200" y="1324020"/>
            <a:ext cx="10515600" cy="1154398"/>
          </a:xfrm>
        </p:spPr>
        <p:txBody>
          <a:bodyPr>
            <a:normAutofit/>
          </a:bodyPr>
          <a:lstStyle/>
          <a:p>
            <a:r>
              <a:rPr lang="en-GB" sz="2400" dirty="0"/>
              <a:t>Looked into using some form of differential technique for steering as shown in the image below. </a:t>
            </a:r>
          </a:p>
        </p:txBody>
      </p:sp>
      <p:sp>
        <p:nvSpPr>
          <p:cNvPr id="3" name="Title 2">
            <a:extLst>
              <a:ext uri="{FF2B5EF4-FFF2-40B4-BE49-F238E27FC236}">
                <a16:creationId xmlns:a16="http://schemas.microsoft.com/office/drawing/2014/main" id="{C6CD22E3-5D0C-4F66-B95F-348EFFE089F5}"/>
              </a:ext>
            </a:extLst>
          </p:cNvPr>
          <p:cNvSpPr>
            <a:spLocks noGrp="1"/>
          </p:cNvSpPr>
          <p:nvPr>
            <p:ph type="title"/>
          </p:nvPr>
        </p:nvSpPr>
        <p:spPr/>
        <p:txBody>
          <a:bodyPr/>
          <a:lstStyle/>
          <a:p>
            <a:r>
              <a:rPr lang="en-GB"/>
              <a:t>Steering Mechanisms </a:t>
            </a:r>
          </a:p>
        </p:txBody>
      </p:sp>
      <p:pic>
        <p:nvPicPr>
          <p:cNvPr id="4" name="Picture 3">
            <a:extLst>
              <a:ext uri="{FF2B5EF4-FFF2-40B4-BE49-F238E27FC236}">
                <a16:creationId xmlns:a16="http://schemas.microsoft.com/office/drawing/2014/main" id="{2D932975-00C3-42B3-97BC-419AB73704AC}"/>
              </a:ext>
            </a:extLst>
          </p:cNvPr>
          <p:cNvPicPr>
            <a:picLocks noChangeAspect="1"/>
          </p:cNvPicPr>
          <p:nvPr/>
        </p:nvPicPr>
        <p:blipFill>
          <a:blip r:embed="rId2"/>
          <a:stretch>
            <a:fillRect/>
          </a:stretch>
        </p:blipFill>
        <p:spPr>
          <a:xfrm>
            <a:off x="3371439" y="1758289"/>
            <a:ext cx="4037067" cy="1715754"/>
          </a:xfrm>
          <a:prstGeom prst="rect">
            <a:avLst/>
          </a:prstGeom>
        </p:spPr>
      </p:pic>
      <p:sp>
        <p:nvSpPr>
          <p:cNvPr id="5" name="TextBox 4">
            <a:extLst>
              <a:ext uri="{FF2B5EF4-FFF2-40B4-BE49-F238E27FC236}">
                <a16:creationId xmlns:a16="http://schemas.microsoft.com/office/drawing/2014/main" id="{BC0ED2EE-713B-4890-B916-D11E74A39C23}"/>
              </a:ext>
            </a:extLst>
          </p:cNvPr>
          <p:cNvSpPr txBox="1"/>
          <p:nvPr/>
        </p:nvSpPr>
        <p:spPr>
          <a:xfrm>
            <a:off x="838200" y="3541644"/>
            <a:ext cx="9663695" cy="3046988"/>
          </a:xfrm>
          <a:prstGeom prst="rect">
            <a:avLst/>
          </a:prstGeom>
          <a:noFill/>
        </p:spPr>
        <p:txBody>
          <a:bodyPr wrap="square" rtlCol="0">
            <a:spAutoFit/>
          </a:bodyPr>
          <a:lstStyle/>
          <a:p>
            <a:pPr marL="342900" indent="-342900">
              <a:buFont typeface="Arial" panose="020B0604020202020204" pitchFamily="34" charset="0"/>
              <a:buChar char="•"/>
            </a:pPr>
            <a:r>
              <a:rPr lang="en-GB" sz="2400" dirty="0"/>
              <a:t>This would allow the craft to be turned on the spot allowing the craft to more easily navigate tighter spaces that traditional rudder based craft would find potentially difficult to navigate. </a:t>
            </a:r>
          </a:p>
          <a:p>
            <a:endParaRPr lang="en-GB" sz="2400" dirty="0"/>
          </a:p>
          <a:p>
            <a:pPr marL="342900" indent="-342900">
              <a:buFont typeface="Arial" panose="020B0604020202020204" pitchFamily="34" charset="0"/>
              <a:buChar char="•"/>
            </a:pPr>
            <a:r>
              <a:rPr lang="en-GB" sz="2400" dirty="0"/>
              <a:t>A Rudder could be used but that might catch on debris and litter that could cause the loss of control over the craft. </a:t>
            </a:r>
          </a:p>
          <a:p>
            <a:pPr marL="342900" indent="-342900">
              <a:buFont typeface="Arial" panose="020B0604020202020204" pitchFamily="34" charset="0"/>
              <a:buChar char="•"/>
            </a:pPr>
            <a:r>
              <a:rPr lang="en-GB" sz="2400" dirty="0"/>
              <a:t>Given the environment that the craft will be operating in, I believe a system with fewer protruding parts would be highly beneficial</a:t>
            </a:r>
          </a:p>
        </p:txBody>
      </p:sp>
    </p:spTree>
    <p:extLst>
      <p:ext uri="{BB962C8B-B14F-4D97-AF65-F5344CB8AC3E}">
        <p14:creationId xmlns:p14="http://schemas.microsoft.com/office/powerpoint/2010/main" val="1708244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A8AD9-9AEA-46A8-950B-CA1D12EDA57B}"/>
              </a:ext>
            </a:extLst>
          </p:cNvPr>
          <p:cNvSpPr>
            <a:spLocks noGrp="1"/>
          </p:cNvSpPr>
          <p:nvPr>
            <p:ph type="title"/>
          </p:nvPr>
        </p:nvSpPr>
        <p:spPr/>
        <p:txBody>
          <a:bodyPr/>
          <a:lstStyle/>
          <a:p>
            <a:r>
              <a:rPr lang="en-GB" dirty="0"/>
              <a:t>Motor Types – Brushless vs Brushed</a:t>
            </a:r>
          </a:p>
        </p:txBody>
      </p:sp>
      <p:sp>
        <p:nvSpPr>
          <p:cNvPr id="3" name="Content Placeholder 2">
            <a:extLst>
              <a:ext uri="{FF2B5EF4-FFF2-40B4-BE49-F238E27FC236}">
                <a16:creationId xmlns:a16="http://schemas.microsoft.com/office/drawing/2014/main" id="{5E5A87EA-20B9-41B7-8A57-2D5B389E9A9C}"/>
              </a:ext>
            </a:extLst>
          </p:cNvPr>
          <p:cNvSpPr>
            <a:spLocks noGrp="1"/>
          </p:cNvSpPr>
          <p:nvPr>
            <p:ph sz="half" idx="1"/>
          </p:nvPr>
        </p:nvSpPr>
        <p:spPr/>
        <p:txBody>
          <a:bodyPr>
            <a:normAutofit fontScale="85000" lnSpcReduction="20000"/>
          </a:bodyPr>
          <a:lstStyle/>
          <a:p>
            <a:pPr marL="0" indent="0">
              <a:buNone/>
            </a:pPr>
            <a:r>
              <a:rPr lang="en-GB" b="1" u="sng" dirty="0"/>
              <a:t>Brushed</a:t>
            </a:r>
          </a:p>
          <a:p>
            <a:r>
              <a:rPr lang="en-GB" dirty="0"/>
              <a:t>Typically Cheaper than brushless motors</a:t>
            </a:r>
          </a:p>
          <a:p>
            <a:r>
              <a:rPr lang="en-GB" dirty="0"/>
              <a:t>Typically has higher torque at lower speeds </a:t>
            </a:r>
          </a:p>
          <a:p>
            <a:r>
              <a:rPr lang="en-GB" dirty="0"/>
              <a:t>Wear out faster, so need more maintenance </a:t>
            </a:r>
          </a:p>
          <a:p>
            <a:r>
              <a:rPr lang="en-GB" dirty="0"/>
              <a:t>Less options available for hobbies models</a:t>
            </a:r>
          </a:p>
          <a:p>
            <a:r>
              <a:rPr lang="en-GB" dirty="0"/>
              <a:t>Easier to drive that brushless motors, don’t require an ESC</a:t>
            </a:r>
          </a:p>
          <a:p>
            <a:endParaRPr lang="en-GB" dirty="0"/>
          </a:p>
        </p:txBody>
      </p:sp>
      <p:sp>
        <p:nvSpPr>
          <p:cNvPr id="4" name="Content Placeholder 3">
            <a:extLst>
              <a:ext uri="{FF2B5EF4-FFF2-40B4-BE49-F238E27FC236}">
                <a16:creationId xmlns:a16="http://schemas.microsoft.com/office/drawing/2014/main" id="{7A5B2B9A-805B-4A8F-877A-A84C207FA01F}"/>
              </a:ext>
            </a:extLst>
          </p:cNvPr>
          <p:cNvSpPr>
            <a:spLocks noGrp="1"/>
          </p:cNvSpPr>
          <p:nvPr>
            <p:ph sz="half" idx="2"/>
          </p:nvPr>
        </p:nvSpPr>
        <p:spPr/>
        <p:txBody>
          <a:bodyPr>
            <a:normAutofit fontScale="85000" lnSpcReduction="20000"/>
          </a:bodyPr>
          <a:lstStyle/>
          <a:p>
            <a:pPr marL="0" indent="0">
              <a:buNone/>
            </a:pPr>
            <a:r>
              <a:rPr lang="en-GB" b="1" u="sng" dirty="0"/>
              <a:t>Brushless</a:t>
            </a:r>
          </a:p>
          <a:p>
            <a:r>
              <a:rPr lang="en-GB" dirty="0"/>
              <a:t>More variety of motors available at a hobbyist level </a:t>
            </a:r>
            <a:r>
              <a:rPr lang="en-GB" b="1" u="sng" dirty="0"/>
              <a:t> </a:t>
            </a:r>
          </a:p>
          <a:p>
            <a:r>
              <a:rPr lang="en-GB" dirty="0"/>
              <a:t>Don’t have brushes so they don’t require as much routine maintenance</a:t>
            </a:r>
          </a:p>
          <a:p>
            <a:r>
              <a:rPr lang="en-GB" dirty="0"/>
              <a:t>Don’t work as well so well at lower speeds, would require a gearbox to reduce the speed and increase the torque of the motor</a:t>
            </a:r>
          </a:p>
          <a:p>
            <a:r>
              <a:rPr lang="en-GB" dirty="0"/>
              <a:t>Requires an ESC to control motor, an additional cost</a:t>
            </a:r>
          </a:p>
          <a:p>
            <a:r>
              <a:rPr lang="en-GB" dirty="0"/>
              <a:t>Typically more expensive than brushed motors   </a:t>
            </a:r>
          </a:p>
          <a:p>
            <a:endParaRPr lang="en-GB" dirty="0"/>
          </a:p>
        </p:txBody>
      </p:sp>
      <p:sp>
        <p:nvSpPr>
          <p:cNvPr id="5" name="TextBox 4">
            <a:extLst>
              <a:ext uri="{FF2B5EF4-FFF2-40B4-BE49-F238E27FC236}">
                <a16:creationId xmlns:a16="http://schemas.microsoft.com/office/drawing/2014/main" id="{C072398A-0869-4C85-8C21-4F75E4E5A091}"/>
              </a:ext>
            </a:extLst>
          </p:cNvPr>
          <p:cNvSpPr txBox="1"/>
          <p:nvPr/>
        </p:nvSpPr>
        <p:spPr>
          <a:xfrm>
            <a:off x="838200" y="5890727"/>
            <a:ext cx="10621403" cy="646331"/>
          </a:xfrm>
          <a:prstGeom prst="rect">
            <a:avLst/>
          </a:prstGeom>
          <a:noFill/>
        </p:spPr>
        <p:txBody>
          <a:bodyPr wrap="square" rtlCol="0">
            <a:spAutoFit/>
          </a:bodyPr>
          <a:lstStyle/>
          <a:p>
            <a:r>
              <a:rPr lang="en-GB" dirty="0"/>
              <a:t>For my preliminary investigations I have decided to use a brushless motor. This isn’t the perfect solution, as it is a quadcopter motor so it only rotates CCW, but it is a motor that I have access to along with its ESC.</a:t>
            </a:r>
          </a:p>
        </p:txBody>
      </p:sp>
    </p:spTree>
    <p:extLst>
      <p:ext uri="{BB962C8B-B14F-4D97-AF65-F5344CB8AC3E}">
        <p14:creationId xmlns:p14="http://schemas.microsoft.com/office/powerpoint/2010/main" val="2044132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1D60B4-E369-4E9D-82E0-69EC83E76850}"/>
              </a:ext>
            </a:extLst>
          </p:cNvPr>
          <p:cNvSpPr>
            <a:spLocks noGrp="1"/>
          </p:cNvSpPr>
          <p:nvPr>
            <p:ph idx="1"/>
          </p:nvPr>
        </p:nvSpPr>
        <p:spPr>
          <a:xfrm>
            <a:off x="838200" y="1825625"/>
            <a:ext cx="6763139" cy="4351338"/>
          </a:xfrm>
        </p:spPr>
        <p:txBody>
          <a:bodyPr/>
          <a:lstStyle/>
          <a:p>
            <a:r>
              <a:rPr lang="en-GB" dirty="0"/>
              <a:t>EMAX RS2205 </a:t>
            </a:r>
          </a:p>
          <a:p>
            <a:r>
              <a:rPr lang="en-GB" dirty="0"/>
              <a:t>2600 KV – 2000rpm/V</a:t>
            </a:r>
          </a:p>
          <a:p>
            <a:r>
              <a:rPr lang="en-GB" dirty="0"/>
              <a:t>Drone motor – CCW Rotation</a:t>
            </a:r>
          </a:p>
          <a:p>
            <a:r>
              <a:rPr lang="en-GB" dirty="0"/>
              <a:t>High speed</a:t>
            </a:r>
          </a:p>
          <a:p>
            <a:r>
              <a:rPr lang="en-GB" dirty="0"/>
              <a:t>Fairly Low Torque – especially at low speeds</a:t>
            </a:r>
          </a:p>
          <a:p>
            <a:r>
              <a:rPr lang="en-GB" dirty="0"/>
              <a:t>Cheap </a:t>
            </a:r>
          </a:p>
          <a:p>
            <a:r>
              <a:rPr lang="en-GB" dirty="0"/>
              <a:t>Small </a:t>
            </a:r>
          </a:p>
          <a:p>
            <a:r>
              <a:rPr lang="en-GB" dirty="0"/>
              <a:t>Very commonly used motor in quadcopters </a:t>
            </a:r>
          </a:p>
        </p:txBody>
      </p:sp>
      <p:sp>
        <p:nvSpPr>
          <p:cNvPr id="3" name="Title 2">
            <a:extLst>
              <a:ext uri="{FF2B5EF4-FFF2-40B4-BE49-F238E27FC236}">
                <a16:creationId xmlns:a16="http://schemas.microsoft.com/office/drawing/2014/main" id="{F68B949A-8C8D-4932-A890-534F08B07A2E}"/>
              </a:ext>
            </a:extLst>
          </p:cNvPr>
          <p:cNvSpPr>
            <a:spLocks noGrp="1"/>
          </p:cNvSpPr>
          <p:nvPr>
            <p:ph type="title"/>
          </p:nvPr>
        </p:nvSpPr>
        <p:spPr/>
        <p:txBody>
          <a:bodyPr/>
          <a:lstStyle/>
          <a:p>
            <a:r>
              <a:rPr lang="en-GB" dirty="0"/>
              <a:t>Brushless motor used for Preliminary Research </a:t>
            </a:r>
          </a:p>
        </p:txBody>
      </p:sp>
      <p:pic>
        <p:nvPicPr>
          <p:cNvPr id="4" name="Picture 3">
            <a:extLst>
              <a:ext uri="{FF2B5EF4-FFF2-40B4-BE49-F238E27FC236}">
                <a16:creationId xmlns:a16="http://schemas.microsoft.com/office/drawing/2014/main" id="{16743C47-9428-4079-9CAA-456BE3E44C0F}"/>
              </a:ext>
            </a:extLst>
          </p:cNvPr>
          <p:cNvPicPr>
            <a:picLocks noChangeAspect="1"/>
          </p:cNvPicPr>
          <p:nvPr/>
        </p:nvPicPr>
        <p:blipFill>
          <a:blip r:embed="rId2"/>
          <a:stretch>
            <a:fillRect/>
          </a:stretch>
        </p:blipFill>
        <p:spPr>
          <a:xfrm>
            <a:off x="7601339" y="1690688"/>
            <a:ext cx="4042324" cy="4042324"/>
          </a:xfrm>
          <a:prstGeom prst="rect">
            <a:avLst/>
          </a:prstGeom>
        </p:spPr>
      </p:pic>
    </p:spTree>
    <p:extLst>
      <p:ext uri="{BB962C8B-B14F-4D97-AF65-F5344CB8AC3E}">
        <p14:creationId xmlns:p14="http://schemas.microsoft.com/office/powerpoint/2010/main" val="284157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86DCE1-2C5C-40E0-9A44-81935255EDDF}"/>
              </a:ext>
            </a:extLst>
          </p:cNvPr>
          <p:cNvSpPr>
            <a:spLocks noGrp="1"/>
          </p:cNvSpPr>
          <p:nvPr>
            <p:ph idx="1"/>
          </p:nvPr>
        </p:nvSpPr>
        <p:spPr/>
        <p:txBody>
          <a:bodyPr>
            <a:normAutofit fontScale="70000" lnSpcReduction="20000"/>
          </a:bodyPr>
          <a:lstStyle/>
          <a:p>
            <a:r>
              <a:rPr lang="en-GB" dirty="0"/>
              <a:t>Use a gearbox to reduce the speed of the motor and increase its torque</a:t>
            </a:r>
          </a:p>
          <a:p>
            <a:r>
              <a:rPr lang="en-GB" dirty="0"/>
              <a:t>On a standard RC controlled boat, the motor doesn’t have a gear box, this makes them extremely fast with rapid acceleration.</a:t>
            </a:r>
          </a:p>
          <a:p>
            <a:r>
              <a:rPr lang="en-GB" dirty="0"/>
              <a:t>For my project I would need to have more granular control on the speed of the craft, for this reason I have decided to incorporate a gear box, this would reduce the top speed, but increase the manoeuvrability  </a:t>
            </a:r>
          </a:p>
          <a:p>
            <a:r>
              <a:rPr lang="en-GB" dirty="0"/>
              <a:t>Requirements for the gearbox</a:t>
            </a:r>
          </a:p>
          <a:p>
            <a:pPr lvl="1"/>
            <a:r>
              <a:rPr lang="en-GB" dirty="0"/>
              <a:t>Be fully 3D printed (including the gears) – can be done on my </a:t>
            </a:r>
            <a:r>
              <a:rPr lang="en-GB" dirty="0" err="1"/>
              <a:t>mSLA</a:t>
            </a:r>
            <a:r>
              <a:rPr lang="en-GB" dirty="0"/>
              <a:t> printer</a:t>
            </a:r>
          </a:p>
          <a:p>
            <a:pPr lvl="1"/>
            <a:r>
              <a:rPr lang="en-GB" dirty="0"/>
              <a:t>Be watertight – using a rotary shaft oil seal – keep the grease in and keep the water out</a:t>
            </a:r>
          </a:p>
          <a:p>
            <a:pPr lvl="1"/>
            <a:r>
              <a:rPr lang="en-GB" dirty="0"/>
              <a:t>Be lubricated using vegetable oil – this is easily obtainable and not damaging to the environment (won’t cause an ecological disaster in my bath if the gearbox leaks during testing)</a:t>
            </a:r>
          </a:p>
          <a:p>
            <a:pPr lvl="1"/>
            <a:r>
              <a:rPr lang="en-GB" dirty="0"/>
              <a:t>Vegetable oil does oxidise and can get really viscous over time. As it is being used for testing I decided that this would not be a big issue</a:t>
            </a:r>
          </a:p>
          <a:p>
            <a:pPr lvl="1"/>
            <a:r>
              <a:rPr lang="en-GB" dirty="0"/>
              <a:t>Only non-3D printed parts – bearings, rotary seal and the motor </a:t>
            </a:r>
          </a:p>
          <a:p>
            <a:pPr lvl="1"/>
            <a:r>
              <a:rPr lang="en-GB" dirty="0"/>
              <a:t>Imported the cad models of the bearings, motor, and propellor </a:t>
            </a:r>
          </a:p>
          <a:p>
            <a:pPr lvl="1"/>
            <a:r>
              <a:rPr lang="en-GB" dirty="0"/>
              <a:t>All the other parts I designed myself </a:t>
            </a:r>
          </a:p>
        </p:txBody>
      </p:sp>
      <p:sp>
        <p:nvSpPr>
          <p:cNvPr id="3" name="Title 2">
            <a:extLst>
              <a:ext uri="{FF2B5EF4-FFF2-40B4-BE49-F238E27FC236}">
                <a16:creationId xmlns:a16="http://schemas.microsoft.com/office/drawing/2014/main" id="{6165B985-E529-41F3-B84A-3B325BC07184}"/>
              </a:ext>
            </a:extLst>
          </p:cNvPr>
          <p:cNvSpPr>
            <a:spLocks noGrp="1"/>
          </p:cNvSpPr>
          <p:nvPr>
            <p:ph type="title"/>
          </p:nvPr>
        </p:nvSpPr>
        <p:spPr/>
        <p:txBody>
          <a:bodyPr/>
          <a:lstStyle/>
          <a:p>
            <a:r>
              <a:rPr lang="en-GB" dirty="0"/>
              <a:t>Gearboxes </a:t>
            </a:r>
          </a:p>
        </p:txBody>
      </p:sp>
    </p:spTree>
    <p:extLst>
      <p:ext uri="{BB962C8B-B14F-4D97-AF65-F5344CB8AC3E}">
        <p14:creationId xmlns:p14="http://schemas.microsoft.com/office/powerpoint/2010/main" val="1481039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98F13F-BF4B-44FC-8EB1-FE9FF0235CB8}"/>
              </a:ext>
            </a:extLst>
          </p:cNvPr>
          <p:cNvSpPr>
            <a:spLocks noGrp="1"/>
          </p:cNvSpPr>
          <p:nvPr>
            <p:ph idx="1"/>
          </p:nvPr>
        </p:nvSpPr>
        <p:spPr/>
        <p:txBody>
          <a:bodyPr>
            <a:normAutofit fontScale="70000" lnSpcReduction="20000"/>
          </a:bodyPr>
          <a:lstStyle/>
          <a:p>
            <a:r>
              <a:rPr lang="en-GB" dirty="0"/>
              <a:t>Gear reduction of 3:1 used </a:t>
            </a:r>
          </a:p>
          <a:p>
            <a:r>
              <a:rPr lang="en-GB" dirty="0"/>
              <a:t>Gear Parameters: (before scaling)</a:t>
            </a:r>
          </a:p>
          <a:p>
            <a:pPr lvl="1"/>
            <a:r>
              <a:rPr lang="en-GB" dirty="0"/>
              <a:t>Hole – 100mm</a:t>
            </a:r>
          </a:p>
          <a:p>
            <a:pPr lvl="1"/>
            <a:r>
              <a:rPr lang="en-GB" dirty="0"/>
              <a:t>Pressure Angle – 20deg</a:t>
            </a:r>
          </a:p>
          <a:p>
            <a:pPr lvl="1"/>
            <a:r>
              <a:rPr lang="en-GB" dirty="0"/>
              <a:t>Module – 10</a:t>
            </a:r>
          </a:p>
          <a:p>
            <a:pPr lvl="1"/>
            <a:r>
              <a:rPr lang="en-GB" dirty="0"/>
              <a:t>Root fillet radius – 1.588mm</a:t>
            </a:r>
          </a:p>
          <a:p>
            <a:pPr lvl="1"/>
            <a:r>
              <a:rPr lang="en-GB" dirty="0"/>
              <a:t>Thickness – 100mm</a:t>
            </a:r>
          </a:p>
          <a:p>
            <a:pPr lvl="1"/>
            <a:r>
              <a:rPr lang="en-GB" dirty="0"/>
              <a:t>No. of teeth – 25 (on small gear), 75 (on large gear)</a:t>
            </a:r>
          </a:p>
          <a:p>
            <a:r>
              <a:rPr lang="en-GB" dirty="0"/>
              <a:t>Once scaled, the gears need to be placed 25.1mm apart so they mesh correctly</a:t>
            </a:r>
          </a:p>
          <a:p>
            <a:r>
              <a:rPr lang="en-GB" dirty="0"/>
              <a:t>I made the gears then scaled them by 0.05 so they fit the motor I am using, this allowed me to make more precise gears </a:t>
            </a:r>
          </a:p>
          <a:p>
            <a:r>
              <a:rPr lang="en-GB" dirty="0"/>
              <a:t>Initial testing seems to indicate that for short/medium term prototyping, resin 3D printed gears will hold up for testing purposes</a:t>
            </a:r>
          </a:p>
          <a:p>
            <a:r>
              <a:rPr lang="en-GB" dirty="0"/>
              <a:t>Not sure whether 3D printed gears would be a long term viable solution – this would need to be investigated further </a:t>
            </a:r>
          </a:p>
        </p:txBody>
      </p:sp>
      <p:sp>
        <p:nvSpPr>
          <p:cNvPr id="3" name="Title 2">
            <a:extLst>
              <a:ext uri="{FF2B5EF4-FFF2-40B4-BE49-F238E27FC236}">
                <a16:creationId xmlns:a16="http://schemas.microsoft.com/office/drawing/2014/main" id="{E7AE51DD-974A-4373-801B-EEE9515D30FB}"/>
              </a:ext>
            </a:extLst>
          </p:cNvPr>
          <p:cNvSpPr>
            <a:spLocks noGrp="1"/>
          </p:cNvSpPr>
          <p:nvPr>
            <p:ph type="title"/>
          </p:nvPr>
        </p:nvSpPr>
        <p:spPr/>
        <p:txBody>
          <a:bodyPr/>
          <a:lstStyle/>
          <a:p>
            <a:r>
              <a:rPr lang="en-GB" dirty="0"/>
              <a:t>Gears</a:t>
            </a:r>
          </a:p>
        </p:txBody>
      </p:sp>
    </p:spTree>
    <p:extLst>
      <p:ext uri="{BB962C8B-B14F-4D97-AF65-F5344CB8AC3E}">
        <p14:creationId xmlns:p14="http://schemas.microsoft.com/office/powerpoint/2010/main" val="1807881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2">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5D8A1A-AD60-4E71-A81B-E5E774A442CC}"/>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6600" kern="1200" dirty="0">
                <a:solidFill>
                  <a:schemeClr val="tx1"/>
                </a:solidFill>
                <a:latin typeface="+mj-lt"/>
                <a:ea typeface="+mj-ea"/>
                <a:cs typeface="+mj-cs"/>
              </a:rPr>
              <a:t>Gearbox (version 1)</a:t>
            </a:r>
          </a:p>
        </p:txBody>
      </p:sp>
      <p:sp>
        <p:nvSpPr>
          <p:cNvPr id="14"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CDB1A0E7-4E81-4447-9DF9-B253A7F0E9BD}"/>
              </a:ext>
            </a:extLst>
          </p:cNvPr>
          <p:cNvSpPr>
            <a:spLocks noGrp="1"/>
          </p:cNvSpPr>
          <p:nvPr>
            <p:ph type="body" sz="half" idx="2"/>
          </p:nvPr>
        </p:nvSpPr>
        <p:spPr>
          <a:xfrm>
            <a:off x="640080" y="2706624"/>
            <a:ext cx="6894576" cy="3483864"/>
          </a:xfrm>
        </p:spPr>
        <p:txBody>
          <a:bodyPr vert="horz" lIns="91440" tIns="45720" rIns="91440" bIns="45720" rtlCol="0">
            <a:normAutofit/>
          </a:bodyPr>
          <a:lstStyle/>
          <a:p>
            <a:pPr indent="-228600">
              <a:buFont typeface="Arial" panose="020B0604020202020204" pitchFamily="34" charset="0"/>
              <a:buChar char="•"/>
            </a:pPr>
            <a:r>
              <a:rPr lang="en-US" sz="1500"/>
              <a:t>Version 1 of the motors had various problems and issues that I was not happy with upon printing. </a:t>
            </a:r>
          </a:p>
          <a:p>
            <a:pPr indent="-228600">
              <a:buFont typeface="Arial" panose="020B0604020202020204" pitchFamily="34" charset="0"/>
              <a:buChar char="•"/>
            </a:pPr>
            <a:r>
              <a:rPr lang="en-US" sz="1500"/>
              <a:t>The tolerance were too tight so none of the bearings or seals fit properly and were causing the shaft to bind up</a:t>
            </a:r>
          </a:p>
          <a:p>
            <a:pPr indent="-228600">
              <a:buFont typeface="Arial" panose="020B0604020202020204" pitchFamily="34" charset="0"/>
              <a:buChar char="•"/>
            </a:pPr>
            <a:r>
              <a:rPr lang="en-US" sz="1500"/>
              <a:t>The main output shaft was too long – this caused it to warp when it was being printed, this caused it to spin off center causing significant wobble in the gearbox</a:t>
            </a:r>
          </a:p>
          <a:p>
            <a:pPr indent="-228600">
              <a:buFont typeface="Arial" panose="020B0604020202020204" pitchFamily="34" charset="0"/>
              <a:buChar char="•"/>
            </a:pPr>
            <a:r>
              <a:rPr lang="en-US" sz="1500"/>
              <a:t>Forgot a cut out behind the motor for the protruding part sticking out the back, this had to be routed out using a rotary tool</a:t>
            </a:r>
          </a:p>
          <a:p>
            <a:pPr indent="-228600">
              <a:buFont typeface="Arial" panose="020B0604020202020204" pitchFamily="34" charset="0"/>
              <a:buChar char="•"/>
            </a:pPr>
            <a:r>
              <a:rPr lang="en-US" sz="1500"/>
              <a:t>Gearbox housing was bulky </a:t>
            </a:r>
          </a:p>
          <a:p>
            <a:pPr indent="-228600">
              <a:buFont typeface="Arial" panose="020B0604020202020204" pitchFamily="34" charset="0"/>
              <a:buChar char="•"/>
            </a:pPr>
            <a:r>
              <a:rPr lang="en-US" sz="1500"/>
              <a:t>Complex part of assembly (the front bearing and rotary seal) was placed at the bottom of the printed part, this made the installation of these parts fiddly and difficult  </a:t>
            </a:r>
          </a:p>
        </p:txBody>
      </p:sp>
      <p:pic>
        <p:nvPicPr>
          <p:cNvPr id="8" name="Picture 7">
            <a:extLst>
              <a:ext uri="{FF2B5EF4-FFF2-40B4-BE49-F238E27FC236}">
                <a16:creationId xmlns:a16="http://schemas.microsoft.com/office/drawing/2014/main" id="{A50C6F35-479A-45BE-B13C-9389AAFF6DF8}"/>
              </a:ext>
            </a:extLst>
          </p:cNvPr>
          <p:cNvPicPr>
            <a:picLocks noChangeAspect="1"/>
          </p:cNvPicPr>
          <p:nvPr/>
        </p:nvPicPr>
        <p:blipFill rotWithShape="1">
          <a:blip r:embed="rId2"/>
          <a:srcRect l="8100" r="16089" b="-2"/>
          <a:stretch/>
        </p:blipFill>
        <p:spPr>
          <a:xfrm>
            <a:off x="8156453" y="0"/>
            <a:ext cx="4035547" cy="4178808"/>
          </a:xfrm>
          <a:custGeom>
            <a:avLst/>
            <a:gdLst/>
            <a:ahLst/>
            <a:cxnLst/>
            <a:rect l="l" t="t" r="r" b="b"/>
            <a:pathLst>
              <a:path w="4035547" h="4178808">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p:spPr>
      </p:pic>
      <p:pic>
        <p:nvPicPr>
          <p:cNvPr id="6" name="Content Placeholder 5">
            <a:extLst>
              <a:ext uri="{FF2B5EF4-FFF2-40B4-BE49-F238E27FC236}">
                <a16:creationId xmlns:a16="http://schemas.microsoft.com/office/drawing/2014/main" id="{798EA48C-BB1D-4EFE-BA93-4BB5FF3E31C8}"/>
              </a:ext>
            </a:extLst>
          </p:cNvPr>
          <p:cNvPicPr>
            <a:picLocks noGrp="1" noChangeAspect="1"/>
          </p:cNvPicPr>
          <p:nvPr>
            <p:ph idx="1"/>
          </p:nvPr>
        </p:nvPicPr>
        <p:blipFill rotWithShape="1">
          <a:blip r:embed="rId3"/>
          <a:srcRect r="-1" b="1525"/>
          <a:stretch/>
        </p:blipFill>
        <p:spPr>
          <a:xfrm>
            <a:off x="8144356" y="4267201"/>
            <a:ext cx="4047645" cy="2590808"/>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p:spPr>
      </p:pic>
    </p:spTree>
    <p:extLst>
      <p:ext uri="{BB962C8B-B14F-4D97-AF65-F5344CB8AC3E}">
        <p14:creationId xmlns:p14="http://schemas.microsoft.com/office/powerpoint/2010/main" val="2677756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D8A1A-AD60-4E71-A81B-E5E774A442CC}"/>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5400" dirty="0"/>
              <a:t>Gearbox (version 2)</a:t>
            </a:r>
          </a:p>
        </p:txBody>
      </p:sp>
      <p:sp>
        <p:nvSpPr>
          <p:cNvPr id="4" name="Text Placeholder 3">
            <a:extLst>
              <a:ext uri="{FF2B5EF4-FFF2-40B4-BE49-F238E27FC236}">
                <a16:creationId xmlns:a16="http://schemas.microsoft.com/office/drawing/2014/main" id="{CDB1A0E7-4E81-4447-9DF9-B253A7F0E9BD}"/>
              </a:ext>
            </a:extLst>
          </p:cNvPr>
          <p:cNvSpPr>
            <a:spLocks noGrp="1"/>
          </p:cNvSpPr>
          <p:nvPr>
            <p:ph type="body" sz="half" idx="2"/>
          </p:nvPr>
        </p:nvSpPr>
        <p:spPr>
          <a:xfrm>
            <a:off x="640080" y="2706624"/>
            <a:ext cx="6894576" cy="3483864"/>
          </a:xfrm>
        </p:spPr>
        <p:txBody>
          <a:bodyPr vert="horz" lIns="91440" tIns="45720" rIns="91440" bIns="45720" rtlCol="0">
            <a:normAutofit fontScale="77500" lnSpcReduction="20000"/>
          </a:bodyPr>
          <a:lstStyle/>
          <a:p>
            <a:pPr indent="-228600">
              <a:buFont typeface="Arial" panose="020B0604020202020204" pitchFamily="34" charset="0"/>
              <a:buChar char="•"/>
            </a:pPr>
            <a:r>
              <a:rPr lang="en-US" sz="2200" dirty="0"/>
              <a:t>Reduced output shaft by 37% - this allowed it to be printed without warping, elevating the warping issue </a:t>
            </a:r>
          </a:p>
          <a:p>
            <a:pPr indent="-228600">
              <a:buFont typeface="Arial" panose="020B0604020202020204" pitchFamily="34" charset="0"/>
              <a:buChar char="•"/>
            </a:pPr>
            <a:r>
              <a:rPr lang="en-US" sz="2200" dirty="0"/>
              <a:t>Placed the bearings for the shaft closer together allowing reducing the size of the gearbox </a:t>
            </a:r>
          </a:p>
          <a:p>
            <a:pPr indent="-228600">
              <a:buFont typeface="Arial" panose="020B0604020202020204" pitchFamily="34" charset="0"/>
              <a:buChar char="•"/>
            </a:pPr>
            <a:r>
              <a:rPr lang="en-US" sz="2200" dirty="0"/>
              <a:t>Increased the tolerance of the parts, reducing the binding issues </a:t>
            </a:r>
          </a:p>
          <a:p>
            <a:pPr indent="-228600">
              <a:buFont typeface="Arial" panose="020B0604020202020204" pitchFamily="34" charset="0"/>
              <a:buChar char="•"/>
            </a:pPr>
            <a:r>
              <a:rPr lang="en-US" sz="2200" dirty="0"/>
              <a:t>Made the front of the gearbox come off, allowing the rotary shaft and bearing to be easily inserted and fitted before installation </a:t>
            </a:r>
          </a:p>
          <a:p>
            <a:pPr indent="-228600">
              <a:buFont typeface="Arial" panose="020B0604020202020204" pitchFamily="34" charset="0"/>
              <a:buChar char="•"/>
            </a:pPr>
            <a:r>
              <a:rPr lang="en-US" sz="2200" dirty="0"/>
              <a:t>Made the hole where the shaft sticks through the gearbox wider as this isn’t the part that creates the waterproof seal</a:t>
            </a:r>
          </a:p>
          <a:p>
            <a:pPr indent="-228600">
              <a:buFont typeface="Arial" panose="020B0604020202020204" pitchFamily="34" charset="0"/>
              <a:buChar char="•"/>
            </a:pPr>
            <a:r>
              <a:rPr lang="en-US" sz="2200" dirty="0"/>
              <a:t>Made cutout in the back to allow protruding part of the motor to rotate freely</a:t>
            </a:r>
          </a:p>
          <a:p>
            <a:pPr indent="-228600">
              <a:buFont typeface="Arial" panose="020B0604020202020204" pitchFamily="34" charset="0"/>
              <a:buChar char="•"/>
            </a:pPr>
            <a:r>
              <a:rPr lang="en-US" sz="2200" dirty="0"/>
              <a:t>Mounting holes to hold the case together were placed in the way so that the motor and output get could not be installed into the gearbox housing </a:t>
            </a:r>
          </a:p>
          <a:p>
            <a:pPr indent="-228600">
              <a:buFont typeface="Arial" panose="020B0604020202020204" pitchFamily="34" charset="0"/>
              <a:buChar char="•"/>
            </a:pPr>
            <a:endParaRPr lang="en-US" sz="2200" dirty="0"/>
          </a:p>
        </p:txBody>
      </p:sp>
      <p:pic>
        <p:nvPicPr>
          <p:cNvPr id="11" name="Picture 10">
            <a:extLst>
              <a:ext uri="{FF2B5EF4-FFF2-40B4-BE49-F238E27FC236}">
                <a16:creationId xmlns:a16="http://schemas.microsoft.com/office/drawing/2014/main" id="{58790575-3129-479C-856E-42EB11A8178C}"/>
              </a:ext>
            </a:extLst>
          </p:cNvPr>
          <p:cNvPicPr>
            <a:picLocks noChangeAspect="1"/>
          </p:cNvPicPr>
          <p:nvPr/>
        </p:nvPicPr>
        <p:blipFill>
          <a:blip r:embed="rId2"/>
          <a:stretch>
            <a:fillRect/>
          </a:stretch>
        </p:blipFill>
        <p:spPr>
          <a:xfrm>
            <a:off x="8357474" y="329183"/>
            <a:ext cx="3026947" cy="3429969"/>
          </a:xfrm>
          <a:prstGeom prst="rect">
            <a:avLst/>
          </a:prstGeom>
        </p:spPr>
      </p:pic>
      <p:pic>
        <p:nvPicPr>
          <p:cNvPr id="9" name="Picture 8">
            <a:extLst>
              <a:ext uri="{FF2B5EF4-FFF2-40B4-BE49-F238E27FC236}">
                <a16:creationId xmlns:a16="http://schemas.microsoft.com/office/drawing/2014/main" id="{66740EF1-CADA-4C11-98F1-1C65C5649B23}"/>
              </a:ext>
            </a:extLst>
          </p:cNvPr>
          <p:cNvPicPr>
            <a:picLocks noChangeAspect="1"/>
          </p:cNvPicPr>
          <p:nvPr/>
        </p:nvPicPr>
        <p:blipFill>
          <a:blip r:embed="rId3"/>
          <a:stretch>
            <a:fillRect/>
          </a:stretch>
        </p:blipFill>
        <p:spPr>
          <a:xfrm>
            <a:off x="8581644" y="4079193"/>
            <a:ext cx="2560320" cy="2176272"/>
          </a:xfrm>
          <a:prstGeom prst="rect">
            <a:avLst/>
          </a:prstGeom>
        </p:spPr>
      </p:pic>
    </p:spTree>
    <p:extLst>
      <p:ext uri="{BB962C8B-B14F-4D97-AF65-F5344CB8AC3E}">
        <p14:creationId xmlns:p14="http://schemas.microsoft.com/office/powerpoint/2010/main" val="1100444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511-BCCA-4356-AEC3-EA3D1EFA31D8}"/>
              </a:ext>
            </a:extLst>
          </p:cNvPr>
          <p:cNvSpPr>
            <a:spLocks noGrp="1"/>
          </p:cNvSpPr>
          <p:nvPr>
            <p:ph type="title"/>
          </p:nvPr>
        </p:nvSpPr>
        <p:spPr/>
        <p:txBody>
          <a:bodyPr/>
          <a:lstStyle/>
          <a:p>
            <a:r>
              <a:rPr lang="en-GB" dirty="0"/>
              <a:t>Milkshake Catamaran </a:t>
            </a:r>
          </a:p>
        </p:txBody>
      </p:sp>
      <p:sp>
        <p:nvSpPr>
          <p:cNvPr id="4" name="Text Placeholder 3">
            <a:extLst>
              <a:ext uri="{FF2B5EF4-FFF2-40B4-BE49-F238E27FC236}">
                <a16:creationId xmlns:a16="http://schemas.microsoft.com/office/drawing/2014/main" id="{BFE0A581-AEBE-4E94-8ABB-EDD65BA9BC88}"/>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GB" dirty="0"/>
              <a:t>Added a quadcopter motor on the back</a:t>
            </a:r>
          </a:p>
          <a:p>
            <a:pPr marL="285750" indent="-285750">
              <a:buFont typeface="Arial" panose="020B0604020202020204" pitchFamily="34" charset="0"/>
              <a:buChar char="•"/>
            </a:pPr>
            <a:r>
              <a:rPr lang="en-GB" dirty="0"/>
              <a:t>Included a radio receiver along with batteries to control it</a:t>
            </a:r>
          </a:p>
          <a:p>
            <a:pPr marL="285750" indent="-285750">
              <a:buFont typeface="Arial" panose="020B0604020202020204" pitchFamily="34" charset="0"/>
              <a:buChar char="•"/>
            </a:pPr>
            <a:r>
              <a:rPr lang="en-GB" dirty="0"/>
              <a:t>Batteries for the ESC and motor </a:t>
            </a:r>
          </a:p>
          <a:p>
            <a:pPr marL="285750" indent="-285750">
              <a:buFont typeface="Arial" panose="020B0604020202020204" pitchFamily="34" charset="0"/>
              <a:buChar char="•"/>
            </a:pPr>
            <a:r>
              <a:rPr lang="en-GB" dirty="0"/>
              <a:t>3D printed mount to hold the fan on the servo motor</a:t>
            </a:r>
          </a:p>
          <a:p>
            <a:pPr marL="285750" indent="-285750">
              <a:buFont typeface="Arial" panose="020B0604020202020204" pitchFamily="34" charset="0"/>
              <a:buChar char="•"/>
            </a:pPr>
            <a:r>
              <a:rPr lang="en-GB" dirty="0"/>
              <a:t>Uses commercial propellers from a drone to power the craft</a:t>
            </a:r>
          </a:p>
          <a:p>
            <a:pPr marL="285750" indent="-285750">
              <a:buFont typeface="Arial" panose="020B0604020202020204" pitchFamily="34" charset="0"/>
              <a:buChar char="•"/>
            </a:pPr>
            <a:r>
              <a:rPr lang="en-GB" dirty="0"/>
              <a:t>The craft is under capacity but would need larger bottles to allow any additional loads to be carried </a:t>
            </a:r>
          </a:p>
          <a:p>
            <a:pPr marL="285750" indent="-285750">
              <a:buFont typeface="Arial" panose="020B0604020202020204" pitchFamily="34" charset="0"/>
              <a:buChar char="•"/>
            </a:pPr>
            <a:r>
              <a:rPr lang="en-GB" dirty="0"/>
              <a:t>Uses three 18650 9900mAh 3.7 cells in series to produce 11.1-12V for powering the motor</a:t>
            </a:r>
          </a:p>
        </p:txBody>
      </p:sp>
      <p:pic>
        <p:nvPicPr>
          <p:cNvPr id="10" name="Content Placeholder 9">
            <a:extLst>
              <a:ext uri="{FF2B5EF4-FFF2-40B4-BE49-F238E27FC236}">
                <a16:creationId xmlns:a16="http://schemas.microsoft.com/office/drawing/2014/main" id="{86211C57-B3BD-4CCF-B567-C99117165623}"/>
              </a:ext>
            </a:extLst>
          </p:cNvPr>
          <p:cNvPicPr>
            <a:picLocks noGrp="1" noChangeAspect="1"/>
          </p:cNvPicPr>
          <p:nvPr>
            <p:ph idx="1"/>
          </p:nvPr>
        </p:nvPicPr>
        <p:blipFill>
          <a:blip r:embed="rId2"/>
          <a:stretch>
            <a:fillRect/>
          </a:stretch>
        </p:blipFill>
        <p:spPr>
          <a:xfrm rot="5400000">
            <a:off x="5326559" y="1120680"/>
            <a:ext cx="6155521" cy="4616640"/>
          </a:xfrm>
        </p:spPr>
      </p:pic>
    </p:spTree>
    <p:extLst>
      <p:ext uri="{BB962C8B-B14F-4D97-AF65-F5344CB8AC3E}">
        <p14:creationId xmlns:p14="http://schemas.microsoft.com/office/powerpoint/2010/main" val="1310260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4307-8D82-44F6-B124-01AF4D4027BB}"/>
              </a:ext>
            </a:extLst>
          </p:cNvPr>
          <p:cNvSpPr>
            <a:spLocks noGrp="1"/>
          </p:cNvSpPr>
          <p:nvPr>
            <p:ph type="title"/>
          </p:nvPr>
        </p:nvSpPr>
        <p:spPr/>
        <p:txBody>
          <a:bodyPr/>
          <a:lstStyle/>
          <a:p>
            <a:r>
              <a:rPr lang="en-GB" dirty="0"/>
              <a:t>Locomotion tests</a:t>
            </a:r>
          </a:p>
        </p:txBody>
      </p:sp>
      <p:pic>
        <p:nvPicPr>
          <p:cNvPr id="5" name="20211017_220248">
            <a:hlinkClick r:id="" action="ppaction://media"/>
            <a:extLst>
              <a:ext uri="{FF2B5EF4-FFF2-40B4-BE49-F238E27FC236}">
                <a16:creationId xmlns:a16="http://schemas.microsoft.com/office/drawing/2014/main" id="{CA716DCF-9900-484E-82FA-E92E283C23F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183188" y="1687513"/>
            <a:ext cx="6172200" cy="3471862"/>
          </a:xfrm>
        </p:spPr>
      </p:pic>
      <p:sp>
        <p:nvSpPr>
          <p:cNvPr id="4" name="Text Placeholder 3">
            <a:extLst>
              <a:ext uri="{FF2B5EF4-FFF2-40B4-BE49-F238E27FC236}">
                <a16:creationId xmlns:a16="http://schemas.microsoft.com/office/drawing/2014/main" id="{8610368B-EB9B-4947-8101-6C1B796DA19A}"/>
              </a:ext>
            </a:extLst>
          </p:cNvPr>
          <p:cNvSpPr>
            <a:spLocks noGrp="1"/>
          </p:cNvSpPr>
          <p:nvPr>
            <p:ph type="body" sz="half" idx="2"/>
          </p:nvPr>
        </p:nvSpPr>
        <p:spPr/>
        <p:txBody>
          <a:bodyPr/>
          <a:lstStyle/>
          <a:p>
            <a:pPr marL="285750" indent="-285750">
              <a:buFont typeface="Arial" panose="020B0604020202020204" pitchFamily="34" charset="0"/>
              <a:buChar char="•"/>
            </a:pPr>
            <a:r>
              <a:rPr lang="en-GB" dirty="0"/>
              <a:t>Fan is powerful enough to move the craft </a:t>
            </a:r>
          </a:p>
          <a:p>
            <a:pPr marL="285750" indent="-285750">
              <a:buFont typeface="Arial" panose="020B0604020202020204" pitchFamily="34" charset="0"/>
              <a:buChar char="•"/>
            </a:pPr>
            <a:r>
              <a:rPr lang="en-GB" dirty="0"/>
              <a:t>Turns sharply to the right, this could be due to the uneven weight distribution in the control box</a:t>
            </a:r>
          </a:p>
          <a:p>
            <a:endParaRPr lang="en-GB" dirty="0"/>
          </a:p>
        </p:txBody>
      </p:sp>
    </p:spTree>
    <p:extLst>
      <p:ext uri="{BB962C8B-B14F-4D97-AF65-F5344CB8AC3E}">
        <p14:creationId xmlns:p14="http://schemas.microsoft.com/office/powerpoint/2010/main" val="260586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34848">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BEFD29-A83A-4A2E-9275-FCFE6F559CD2}"/>
              </a:ext>
            </a:extLst>
          </p:cNvPr>
          <p:cNvSpPr>
            <a:spLocks noGrp="1"/>
          </p:cNvSpPr>
          <p:nvPr>
            <p:ph idx="1"/>
          </p:nvPr>
        </p:nvSpPr>
        <p:spPr/>
        <p:txBody>
          <a:bodyPr>
            <a:normAutofit fontScale="92500" lnSpcReduction="10000"/>
          </a:bodyPr>
          <a:lstStyle/>
          <a:p>
            <a:r>
              <a:rPr lang="en-GB" dirty="0"/>
              <a:t>Only just floats with the current load, this would not be sufficient to add any additional loads to </a:t>
            </a:r>
            <a:r>
              <a:rPr lang="en-GB" dirty="0" err="1"/>
              <a:t>ie</a:t>
            </a:r>
            <a:r>
              <a:rPr lang="en-GB" dirty="0"/>
              <a:t>. rubbish collection and storage capabilities</a:t>
            </a:r>
          </a:p>
          <a:p>
            <a:r>
              <a:rPr lang="en-GB" dirty="0"/>
              <a:t>The Steering mechanism is overall ineffective, might need to revise this using some form of rudder, either submerged or behind the fan blades</a:t>
            </a:r>
          </a:p>
          <a:p>
            <a:r>
              <a:rPr lang="en-GB" dirty="0"/>
              <a:t> The wiring I was using is not of sufficient thickness, this is fine during testing but could cause issues for sustained use</a:t>
            </a:r>
          </a:p>
          <a:p>
            <a:r>
              <a:rPr lang="en-GB" dirty="0"/>
              <a:t>The craft is very back heavy, causing the rear motors to sit too close to the water</a:t>
            </a:r>
          </a:p>
          <a:p>
            <a:r>
              <a:rPr lang="en-GB" dirty="0"/>
              <a:t>Upon rapid acceleration, this nose pitches downwards and the craft nose dives</a:t>
            </a:r>
          </a:p>
          <a:p>
            <a:r>
              <a:rPr lang="en-GB" dirty="0"/>
              <a:t>The craft is stable in the roll axis but is unstable in the pitch axis </a:t>
            </a:r>
          </a:p>
        </p:txBody>
      </p:sp>
      <p:sp>
        <p:nvSpPr>
          <p:cNvPr id="3" name="Title 2">
            <a:extLst>
              <a:ext uri="{FF2B5EF4-FFF2-40B4-BE49-F238E27FC236}">
                <a16:creationId xmlns:a16="http://schemas.microsoft.com/office/drawing/2014/main" id="{8792BCFC-55D9-44C5-9561-7206C202D593}"/>
              </a:ext>
            </a:extLst>
          </p:cNvPr>
          <p:cNvSpPr>
            <a:spLocks noGrp="1"/>
          </p:cNvSpPr>
          <p:nvPr>
            <p:ph type="title"/>
          </p:nvPr>
        </p:nvSpPr>
        <p:spPr/>
        <p:txBody>
          <a:bodyPr/>
          <a:lstStyle/>
          <a:p>
            <a:r>
              <a:rPr lang="en-GB" dirty="0"/>
              <a:t>Problems with V1 Milkshake Catamaran</a:t>
            </a:r>
          </a:p>
        </p:txBody>
      </p:sp>
    </p:spTree>
    <p:extLst>
      <p:ext uri="{BB962C8B-B14F-4D97-AF65-F5344CB8AC3E}">
        <p14:creationId xmlns:p14="http://schemas.microsoft.com/office/powerpoint/2010/main" val="457637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52AAD9-0FA6-4045-AB18-B60E5A5AD350}"/>
              </a:ext>
            </a:extLst>
          </p:cNvPr>
          <p:cNvSpPr>
            <a:spLocks noGrp="1"/>
          </p:cNvSpPr>
          <p:nvPr>
            <p:ph idx="1"/>
          </p:nvPr>
        </p:nvSpPr>
        <p:spPr/>
        <p:txBody>
          <a:bodyPr/>
          <a:lstStyle/>
          <a:p>
            <a:r>
              <a:rPr lang="en-US" sz="2400" dirty="0"/>
              <a:t>Create a boat that can float on water</a:t>
            </a:r>
          </a:p>
          <a:p>
            <a:r>
              <a:rPr lang="en-US" sz="2400" dirty="0"/>
              <a:t>Use a mechanism to scoop/collect the litter </a:t>
            </a:r>
          </a:p>
          <a:p>
            <a:r>
              <a:rPr lang="en-US" sz="2400" dirty="0"/>
              <a:t>Create a control system for the craft that will allow it to be remotely </a:t>
            </a:r>
            <a:r>
              <a:rPr lang="en-GB" sz="2400" dirty="0"/>
              <a:t>operated</a:t>
            </a:r>
          </a:p>
          <a:p>
            <a:pPr marL="0" indent="0">
              <a:buNone/>
            </a:pPr>
            <a:endParaRPr lang="en-US" dirty="0"/>
          </a:p>
          <a:p>
            <a:endParaRPr lang="en-US" dirty="0"/>
          </a:p>
        </p:txBody>
      </p:sp>
      <p:sp>
        <p:nvSpPr>
          <p:cNvPr id="2" name="Title 1">
            <a:extLst>
              <a:ext uri="{FF2B5EF4-FFF2-40B4-BE49-F238E27FC236}">
                <a16:creationId xmlns:a16="http://schemas.microsoft.com/office/drawing/2014/main" id="{BC34E1DD-70EB-0F49-A488-87B2FDC90D84}"/>
              </a:ext>
            </a:extLst>
          </p:cNvPr>
          <p:cNvSpPr>
            <a:spLocks noGrp="1"/>
          </p:cNvSpPr>
          <p:nvPr>
            <p:ph type="title"/>
          </p:nvPr>
        </p:nvSpPr>
        <p:spPr/>
        <p:txBody>
          <a:bodyPr/>
          <a:lstStyle/>
          <a:p>
            <a:r>
              <a:rPr lang="en-US" dirty="0"/>
              <a:t>Initial Project Aims 		</a:t>
            </a:r>
          </a:p>
        </p:txBody>
      </p:sp>
    </p:spTree>
    <p:extLst>
      <p:ext uri="{BB962C8B-B14F-4D97-AF65-F5344CB8AC3E}">
        <p14:creationId xmlns:p14="http://schemas.microsoft.com/office/powerpoint/2010/main" val="339347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94DE51-2BD0-475A-A3C1-DF4C6FF749A5}"/>
              </a:ext>
            </a:extLst>
          </p:cNvPr>
          <p:cNvSpPr>
            <a:spLocks noGrp="1"/>
          </p:cNvSpPr>
          <p:nvPr>
            <p:ph idx="1"/>
          </p:nvPr>
        </p:nvSpPr>
        <p:spPr/>
        <p:txBody>
          <a:bodyPr>
            <a:normAutofit fontScale="92500" lnSpcReduction="20000"/>
          </a:bodyPr>
          <a:lstStyle/>
          <a:p>
            <a:r>
              <a:rPr lang="en-GB" dirty="0"/>
              <a:t>Increase buoyancy (by using larger drinks bottles) to allow a greater payload to be carried to allow for rubbish collection and storage</a:t>
            </a:r>
          </a:p>
          <a:p>
            <a:r>
              <a:rPr lang="en-GB" dirty="0"/>
              <a:t> Increase length of the craft to increase pitch stability (to stop the nose diving issues)</a:t>
            </a:r>
          </a:p>
          <a:p>
            <a:r>
              <a:rPr lang="en-GB" dirty="0"/>
              <a:t>Looking into a better method of steering </a:t>
            </a:r>
          </a:p>
          <a:p>
            <a:r>
              <a:rPr lang="en-GB" dirty="0"/>
              <a:t>Adjust the weight distribution to increase stability of the craft</a:t>
            </a:r>
          </a:p>
          <a:p>
            <a:r>
              <a:rPr lang="en-GB" dirty="0"/>
              <a:t>Increase the height of the craft so the electronics don’t sit so close to the water</a:t>
            </a:r>
          </a:p>
          <a:p>
            <a:r>
              <a:rPr lang="en-GB" dirty="0"/>
              <a:t>Better battery  storage</a:t>
            </a:r>
          </a:p>
          <a:p>
            <a:r>
              <a:rPr lang="en-GB" dirty="0"/>
              <a:t>Increase waterproofing of the control box</a:t>
            </a:r>
          </a:p>
          <a:p>
            <a:r>
              <a:rPr lang="en-GB" dirty="0"/>
              <a:t>Add switches to the outside of the box to allow craft to be turned on and off without  </a:t>
            </a:r>
          </a:p>
          <a:p>
            <a:endParaRPr lang="en-GB" dirty="0"/>
          </a:p>
        </p:txBody>
      </p:sp>
      <p:sp>
        <p:nvSpPr>
          <p:cNvPr id="3" name="Title 2">
            <a:extLst>
              <a:ext uri="{FF2B5EF4-FFF2-40B4-BE49-F238E27FC236}">
                <a16:creationId xmlns:a16="http://schemas.microsoft.com/office/drawing/2014/main" id="{2447067A-7271-4377-BCB0-344063266D08}"/>
              </a:ext>
            </a:extLst>
          </p:cNvPr>
          <p:cNvSpPr>
            <a:spLocks noGrp="1"/>
          </p:cNvSpPr>
          <p:nvPr>
            <p:ph type="title"/>
          </p:nvPr>
        </p:nvSpPr>
        <p:spPr/>
        <p:txBody>
          <a:bodyPr/>
          <a:lstStyle/>
          <a:p>
            <a:r>
              <a:rPr lang="en-GB" dirty="0"/>
              <a:t>V2 Milkshake Catamaran</a:t>
            </a:r>
          </a:p>
        </p:txBody>
      </p:sp>
    </p:spTree>
    <p:extLst>
      <p:ext uri="{BB962C8B-B14F-4D97-AF65-F5344CB8AC3E}">
        <p14:creationId xmlns:p14="http://schemas.microsoft.com/office/powerpoint/2010/main" val="707987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B05A78-233A-AC4F-9D56-8427B62C1345}"/>
              </a:ext>
            </a:extLst>
          </p:cNvPr>
          <p:cNvSpPr>
            <a:spLocks noGrp="1"/>
          </p:cNvSpPr>
          <p:nvPr>
            <p:ph idx="1"/>
          </p:nvPr>
        </p:nvSpPr>
        <p:spPr/>
        <p:txBody>
          <a:bodyPr>
            <a:normAutofit/>
          </a:bodyPr>
          <a:lstStyle/>
          <a:p>
            <a:r>
              <a:rPr lang="en-GB" sz="2400" dirty="0"/>
              <a:t>Harbours</a:t>
            </a:r>
            <a:r>
              <a:rPr lang="en-US" sz="2400" dirty="0"/>
              <a:t> and standing bodies of water are continually getting more polluted and this is all ending up in the ocean. </a:t>
            </a:r>
          </a:p>
          <a:p>
            <a:r>
              <a:rPr lang="en-US" sz="2400" dirty="0"/>
              <a:t>Pollution in the sea </a:t>
            </a:r>
            <a:r>
              <a:rPr lang="en-GB" sz="2400" dirty="0"/>
              <a:t>is increasing</a:t>
            </a:r>
            <a:r>
              <a:rPr lang="en-US" sz="2400" dirty="0"/>
              <a:t> at </a:t>
            </a:r>
            <a:r>
              <a:rPr lang="en-GB" sz="2400" dirty="0"/>
              <a:t>a rate of 8.3 million tonnes each year.</a:t>
            </a:r>
          </a:p>
          <a:p>
            <a:r>
              <a:rPr lang="en-GB" sz="2400" dirty="0"/>
              <a:t>It is estimated by 2050 the amount plastic  in the sea will outnumber by the number of fish. </a:t>
            </a:r>
          </a:p>
          <a:p>
            <a:r>
              <a:rPr lang="en-GB" sz="2400" dirty="0"/>
              <a:t>There are now over 500 dead zones where marine life cannot live. </a:t>
            </a:r>
          </a:p>
          <a:p>
            <a:r>
              <a:rPr lang="en-GB" sz="2400" dirty="0"/>
              <a:t>This is a worsening problem that needs to be fixed otherwise the damage will be catastrophic. (https://www.condorferries.co.uk/marine-ocean-pollution-statistics-facts)</a:t>
            </a:r>
            <a:endParaRPr lang="en-US" sz="2400" dirty="0"/>
          </a:p>
        </p:txBody>
      </p:sp>
      <p:sp>
        <p:nvSpPr>
          <p:cNvPr id="2" name="Title 1">
            <a:extLst>
              <a:ext uri="{FF2B5EF4-FFF2-40B4-BE49-F238E27FC236}">
                <a16:creationId xmlns:a16="http://schemas.microsoft.com/office/drawing/2014/main" id="{2430B467-6223-C34D-8AA9-7C8A7C57F81A}"/>
              </a:ext>
            </a:extLst>
          </p:cNvPr>
          <p:cNvSpPr>
            <a:spLocks noGrp="1"/>
          </p:cNvSpPr>
          <p:nvPr>
            <p:ph type="title"/>
          </p:nvPr>
        </p:nvSpPr>
        <p:spPr/>
        <p:txBody>
          <a:bodyPr/>
          <a:lstStyle/>
          <a:p>
            <a:r>
              <a:rPr lang="en-US"/>
              <a:t>Inspiration for the project</a:t>
            </a:r>
          </a:p>
        </p:txBody>
      </p:sp>
    </p:spTree>
    <p:extLst>
      <p:ext uri="{BB962C8B-B14F-4D97-AF65-F5344CB8AC3E}">
        <p14:creationId xmlns:p14="http://schemas.microsoft.com/office/powerpoint/2010/main" val="510045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Content Placeholder 14">
            <a:extLst>
              <a:ext uri="{FF2B5EF4-FFF2-40B4-BE49-F238E27FC236}">
                <a16:creationId xmlns:a16="http://schemas.microsoft.com/office/drawing/2014/main" id="{753BCD85-226C-4461-92E8-D0EC2C2B3044}"/>
              </a:ext>
            </a:extLst>
          </p:cNvPr>
          <p:cNvSpPr>
            <a:spLocks noGrp="1"/>
          </p:cNvSpPr>
          <p:nvPr>
            <p:ph idx="1"/>
          </p:nvPr>
        </p:nvSpPr>
        <p:spPr>
          <a:xfrm>
            <a:off x="1000450" y="3067026"/>
            <a:ext cx="3150131" cy="3272324"/>
          </a:xfrm>
        </p:spPr>
        <p:txBody>
          <a:bodyPr vert="horz" lIns="91440" tIns="45720" rIns="91440" bIns="45720" rtlCol="0" anchor="t">
            <a:normAutofit/>
          </a:bodyPr>
          <a:lstStyle/>
          <a:p>
            <a:r>
              <a:rPr lang="en-US" sz="2400" dirty="0"/>
              <a:t>This was one of the biggest inspirations for the project</a:t>
            </a:r>
          </a:p>
          <a:p>
            <a:r>
              <a:rPr lang="en-US" sz="2400" dirty="0"/>
              <a:t>Lived near this reservoir for over 20 years </a:t>
            </a:r>
          </a:p>
          <a:p>
            <a:r>
              <a:rPr lang="en-US" sz="2400" dirty="0"/>
              <a:t>Local wildlife must live among it </a:t>
            </a:r>
          </a:p>
        </p:txBody>
      </p:sp>
      <p:sp>
        <p:nvSpPr>
          <p:cNvPr id="2" name="Title 1">
            <a:extLst>
              <a:ext uri="{FF2B5EF4-FFF2-40B4-BE49-F238E27FC236}">
                <a16:creationId xmlns:a16="http://schemas.microsoft.com/office/drawing/2014/main" id="{AD446DC1-005B-6A46-AC34-3051F8DD7DEE}"/>
              </a:ext>
            </a:extLst>
          </p:cNvPr>
          <p:cNvSpPr>
            <a:spLocks noGrp="1"/>
          </p:cNvSpPr>
          <p:nvPr>
            <p:ph type="title"/>
          </p:nvPr>
        </p:nvSpPr>
        <p:spPr>
          <a:xfrm>
            <a:off x="1000452" y="1522604"/>
            <a:ext cx="3150129" cy="1544422"/>
          </a:xfrm>
        </p:spPr>
        <p:txBody>
          <a:bodyPr vert="horz" lIns="91440" tIns="45720" rIns="91440" bIns="45720" rtlCol="0" anchor="b">
            <a:normAutofit/>
          </a:bodyPr>
          <a:lstStyle/>
          <a:p>
            <a:r>
              <a:rPr lang="en-US" sz="3400" kern="1200">
                <a:solidFill>
                  <a:schemeClr val="tx1"/>
                </a:solidFill>
                <a:latin typeface="+mj-lt"/>
                <a:ea typeface="+mj-ea"/>
                <a:cs typeface="+mj-cs"/>
              </a:rPr>
              <a:t>Local images of reservoir in Weymouth</a:t>
            </a:r>
          </a:p>
        </p:txBody>
      </p:sp>
      <p:pic>
        <p:nvPicPr>
          <p:cNvPr id="8" name="Picture 7">
            <a:extLst>
              <a:ext uri="{FF2B5EF4-FFF2-40B4-BE49-F238E27FC236}">
                <a16:creationId xmlns:a16="http://schemas.microsoft.com/office/drawing/2014/main" id="{6BB9481F-2778-4FE5-AED4-714CE67DAD05}"/>
              </a:ext>
            </a:extLst>
          </p:cNvPr>
          <p:cNvPicPr>
            <a:picLocks noChangeAspect="1"/>
          </p:cNvPicPr>
          <p:nvPr/>
        </p:nvPicPr>
        <p:blipFill rotWithShape="1">
          <a:blip r:embed="rId2"/>
          <a:srcRect l="5154" r="11741" b="4"/>
          <a:stretch/>
        </p:blipFill>
        <p:spPr>
          <a:xfrm>
            <a:off x="4601056" y="10"/>
            <a:ext cx="3749040" cy="3383270"/>
          </a:xfrm>
          <a:prstGeom prst="rect">
            <a:avLst/>
          </a:prstGeom>
        </p:spPr>
      </p:pic>
      <p:pic>
        <p:nvPicPr>
          <p:cNvPr id="4" name="Picture 3" descr="A picture containing outdoor, water, pond, bird&#10;&#10;Description automatically generated">
            <a:extLst>
              <a:ext uri="{FF2B5EF4-FFF2-40B4-BE49-F238E27FC236}">
                <a16:creationId xmlns:a16="http://schemas.microsoft.com/office/drawing/2014/main" id="{F61168A4-38AB-44C2-A376-898820300795}"/>
              </a:ext>
            </a:extLst>
          </p:cNvPr>
          <p:cNvPicPr>
            <a:picLocks noChangeAspect="1"/>
          </p:cNvPicPr>
          <p:nvPr/>
        </p:nvPicPr>
        <p:blipFill rotWithShape="1">
          <a:blip r:embed="rId3"/>
          <a:srcRect l="7894" r="9000" b="4"/>
          <a:stretch/>
        </p:blipFill>
        <p:spPr>
          <a:xfrm>
            <a:off x="8442960" y="10"/>
            <a:ext cx="3749040" cy="3383270"/>
          </a:xfrm>
          <a:prstGeom prst="rect">
            <a:avLst/>
          </a:prstGeom>
        </p:spPr>
      </p:pic>
      <p:pic>
        <p:nvPicPr>
          <p:cNvPr id="9" name="Picture 8" descr="A picture containing water, outdoor, nature, lake&#10;&#10;Description automatically generated">
            <a:extLst>
              <a:ext uri="{FF2B5EF4-FFF2-40B4-BE49-F238E27FC236}">
                <a16:creationId xmlns:a16="http://schemas.microsoft.com/office/drawing/2014/main" id="{91965172-9F1A-3049-ACB5-3ABD0BF736C4}"/>
              </a:ext>
            </a:extLst>
          </p:cNvPr>
          <p:cNvPicPr>
            <a:picLocks noChangeAspect="1"/>
          </p:cNvPicPr>
          <p:nvPr/>
        </p:nvPicPr>
        <p:blipFill rotWithShape="1">
          <a:blip r:embed="rId4"/>
          <a:srcRect l="4802" r="12092" b="4"/>
          <a:stretch/>
        </p:blipFill>
        <p:spPr>
          <a:xfrm>
            <a:off x="4601056" y="3474722"/>
            <a:ext cx="3749040" cy="3383279"/>
          </a:xfrm>
          <a:prstGeom prst="rect">
            <a:avLst/>
          </a:prstGeom>
        </p:spPr>
      </p:pic>
      <p:pic>
        <p:nvPicPr>
          <p:cNvPr id="5" name="Content Placeholder 4" descr="A picture containing outdoor, ground, grass, soil&#10;&#10;Description automatically generated">
            <a:extLst>
              <a:ext uri="{FF2B5EF4-FFF2-40B4-BE49-F238E27FC236}">
                <a16:creationId xmlns:a16="http://schemas.microsoft.com/office/drawing/2014/main" id="{BAD96DC5-CC29-2944-A893-2388794B2F66}"/>
              </a:ext>
            </a:extLst>
          </p:cNvPr>
          <p:cNvPicPr>
            <a:picLocks noChangeAspect="1"/>
          </p:cNvPicPr>
          <p:nvPr/>
        </p:nvPicPr>
        <p:blipFill rotWithShape="1">
          <a:blip r:embed="rId5"/>
          <a:srcRect l="13102" r="3793" b="4"/>
          <a:stretch/>
        </p:blipFill>
        <p:spPr>
          <a:xfrm>
            <a:off x="8442960" y="3474719"/>
            <a:ext cx="3749040" cy="3383280"/>
          </a:xfrm>
          <a:prstGeom prst="rect">
            <a:avLst/>
          </a:prstGeom>
        </p:spPr>
      </p:pic>
    </p:spTree>
    <p:extLst>
      <p:ext uri="{BB962C8B-B14F-4D97-AF65-F5344CB8AC3E}">
        <p14:creationId xmlns:p14="http://schemas.microsoft.com/office/powerpoint/2010/main" val="1302775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9F7534-3EFD-254A-B32C-293D0B19C4CF}"/>
              </a:ext>
            </a:extLst>
          </p:cNvPr>
          <p:cNvSpPr>
            <a:spLocks noGrp="1"/>
          </p:cNvSpPr>
          <p:nvPr>
            <p:ph idx="1"/>
          </p:nvPr>
        </p:nvSpPr>
        <p:spPr/>
        <p:txBody>
          <a:bodyPr/>
          <a:lstStyle/>
          <a:p>
            <a:r>
              <a:rPr lang="en-US" sz="2400" dirty="0"/>
              <a:t>Mocked up a floating prototype and evaluated its estimated load capacity.</a:t>
            </a:r>
          </a:p>
          <a:p>
            <a:r>
              <a:rPr lang="en-US" sz="2400" dirty="0"/>
              <a:t>Research into buoyancy and the effects of saltwater vs fresh water </a:t>
            </a:r>
          </a:p>
          <a:p>
            <a:r>
              <a:rPr lang="en-US" sz="2400" dirty="0"/>
              <a:t>Begun investigation into potentially viable propulsion mechanisms </a:t>
            </a:r>
          </a:p>
          <a:p>
            <a:endParaRPr lang="en-US" dirty="0"/>
          </a:p>
        </p:txBody>
      </p:sp>
      <p:sp>
        <p:nvSpPr>
          <p:cNvPr id="2" name="Title 1">
            <a:extLst>
              <a:ext uri="{FF2B5EF4-FFF2-40B4-BE49-F238E27FC236}">
                <a16:creationId xmlns:a16="http://schemas.microsoft.com/office/drawing/2014/main" id="{C5235A58-AB7C-B344-B2FD-6ACB49629805}"/>
              </a:ext>
            </a:extLst>
          </p:cNvPr>
          <p:cNvSpPr>
            <a:spLocks noGrp="1"/>
          </p:cNvSpPr>
          <p:nvPr>
            <p:ph type="title"/>
          </p:nvPr>
        </p:nvSpPr>
        <p:spPr/>
        <p:txBody>
          <a:bodyPr/>
          <a:lstStyle/>
          <a:p>
            <a:r>
              <a:rPr lang="en-US"/>
              <a:t>Current Progress						</a:t>
            </a:r>
          </a:p>
        </p:txBody>
      </p:sp>
    </p:spTree>
    <p:extLst>
      <p:ext uri="{BB962C8B-B14F-4D97-AF65-F5344CB8AC3E}">
        <p14:creationId xmlns:p14="http://schemas.microsoft.com/office/powerpoint/2010/main" val="2379874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B4ADE6D1-20FA-4851-9BB4-7D51BA20CFF5}"/>
              </a:ext>
            </a:extLst>
          </p:cNvPr>
          <p:cNvSpPr>
            <a:spLocks noGrp="1"/>
          </p:cNvSpPr>
          <p:nvPr>
            <p:ph idx="1"/>
          </p:nvPr>
        </p:nvSpPr>
        <p:spPr>
          <a:xfrm>
            <a:off x="1000450" y="3067026"/>
            <a:ext cx="3058623" cy="3272324"/>
          </a:xfrm>
        </p:spPr>
        <p:txBody>
          <a:bodyPr vert="horz" lIns="91440" tIns="45720" rIns="91440" bIns="45720" rtlCol="0" anchor="t">
            <a:normAutofit lnSpcReduction="10000"/>
          </a:bodyPr>
          <a:lstStyle/>
          <a:p>
            <a:r>
              <a:rPr lang="en-US" sz="2400" dirty="0"/>
              <a:t>This protype was quickly made to estimate approximate carrying capacity for small craft. </a:t>
            </a:r>
          </a:p>
          <a:p>
            <a:r>
              <a:rPr lang="en-US" sz="2400" dirty="0"/>
              <a:t>This was put in the bath and can be seen to be floating on the surface.</a:t>
            </a:r>
          </a:p>
        </p:txBody>
      </p:sp>
      <p:sp>
        <p:nvSpPr>
          <p:cNvPr id="3" name="Title 2">
            <a:extLst>
              <a:ext uri="{FF2B5EF4-FFF2-40B4-BE49-F238E27FC236}">
                <a16:creationId xmlns:a16="http://schemas.microsoft.com/office/drawing/2014/main" id="{DF499B97-F7F8-4024-AA46-FB4DD11CA815}"/>
              </a:ext>
            </a:extLst>
          </p:cNvPr>
          <p:cNvSpPr>
            <a:spLocks noGrp="1"/>
          </p:cNvSpPr>
          <p:nvPr>
            <p:ph type="title"/>
          </p:nvPr>
        </p:nvSpPr>
        <p:spPr>
          <a:xfrm>
            <a:off x="1000452" y="1610024"/>
            <a:ext cx="3058621" cy="1457002"/>
          </a:xfrm>
        </p:spPr>
        <p:txBody>
          <a:bodyPr vert="horz" lIns="91440" tIns="45720" rIns="91440" bIns="45720" rtlCol="0" anchor="b">
            <a:normAutofit/>
          </a:bodyPr>
          <a:lstStyle/>
          <a:p>
            <a:r>
              <a:rPr lang="en-US" sz="4000" kern="1200">
                <a:solidFill>
                  <a:schemeClr val="tx1"/>
                </a:solidFill>
                <a:latin typeface="+mj-lt"/>
                <a:ea typeface="+mj-ea"/>
                <a:cs typeface="+mj-cs"/>
              </a:rPr>
              <a:t>Floating prototype</a:t>
            </a:r>
          </a:p>
        </p:txBody>
      </p:sp>
      <p:pic>
        <p:nvPicPr>
          <p:cNvPr id="7" name="Picture 6" descr="A picture containing wall, indoor, toy&#10;&#10;Description automatically generated">
            <a:extLst>
              <a:ext uri="{FF2B5EF4-FFF2-40B4-BE49-F238E27FC236}">
                <a16:creationId xmlns:a16="http://schemas.microsoft.com/office/drawing/2014/main" id="{F8AB6DC8-4DB8-1847-969E-63677862F531}"/>
              </a:ext>
            </a:extLst>
          </p:cNvPr>
          <p:cNvPicPr>
            <a:picLocks noChangeAspect="1"/>
          </p:cNvPicPr>
          <p:nvPr/>
        </p:nvPicPr>
        <p:blipFill rotWithShape="1">
          <a:blip r:embed="rId2"/>
          <a:srcRect r="2" b="40292"/>
          <a:stretch/>
        </p:blipFill>
        <p:spPr>
          <a:xfrm>
            <a:off x="4636963" y="-45710"/>
            <a:ext cx="7555037" cy="3383270"/>
          </a:xfrm>
          <a:prstGeom prst="rect">
            <a:avLst/>
          </a:prstGeom>
        </p:spPr>
      </p:pic>
      <p:pic>
        <p:nvPicPr>
          <p:cNvPr id="5" name="Content Placeholder 4" descr="A picture containing text, wall, indoor&#10;&#10;Description automatically generated">
            <a:extLst>
              <a:ext uri="{FF2B5EF4-FFF2-40B4-BE49-F238E27FC236}">
                <a16:creationId xmlns:a16="http://schemas.microsoft.com/office/drawing/2014/main" id="{2F9123D9-98E5-1A49-BA28-8BA074A646D5}"/>
              </a:ext>
            </a:extLst>
          </p:cNvPr>
          <p:cNvPicPr>
            <a:picLocks/>
          </p:cNvPicPr>
          <p:nvPr/>
        </p:nvPicPr>
        <p:blipFill rotWithShape="1">
          <a:blip r:embed="rId3"/>
          <a:srcRect t="20968" r="-2" b="19306"/>
          <a:stretch/>
        </p:blipFill>
        <p:spPr>
          <a:xfrm rot="10800000">
            <a:off x="4639200" y="3474730"/>
            <a:ext cx="7552800" cy="3383270"/>
          </a:xfrm>
          <a:prstGeom prst="rect">
            <a:avLst/>
          </a:prstGeom>
        </p:spPr>
      </p:pic>
    </p:spTree>
    <p:extLst>
      <p:ext uri="{BB962C8B-B14F-4D97-AF65-F5344CB8AC3E}">
        <p14:creationId xmlns:p14="http://schemas.microsoft.com/office/powerpoint/2010/main" val="3594705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C6799-765F-5D46-BE8C-287CE41CD7B9}"/>
              </a:ext>
            </a:extLst>
          </p:cNvPr>
          <p:cNvSpPr>
            <a:spLocks noGrp="1"/>
          </p:cNvSpPr>
          <p:nvPr>
            <p:ph type="title"/>
          </p:nvPr>
        </p:nvSpPr>
        <p:spPr>
          <a:xfrm>
            <a:off x="1000452" y="1610024"/>
            <a:ext cx="3058621" cy="1457002"/>
          </a:xfrm>
        </p:spPr>
        <p:txBody>
          <a:bodyPr vert="horz" lIns="91440" tIns="45720" rIns="91440" bIns="45720" rtlCol="0" anchor="b">
            <a:normAutofit fontScale="90000"/>
          </a:bodyPr>
          <a:lstStyle/>
          <a:p>
            <a:r>
              <a:rPr lang="en-US" sz="4000"/>
              <a:t>Prototype at maximum capacity</a:t>
            </a:r>
          </a:p>
        </p:txBody>
      </p:sp>
      <p:pic>
        <p:nvPicPr>
          <p:cNvPr id="6" name="Picture Placeholder 5" descr="A picture containing text, indoor, counter&#10;&#10;Description automatically generated">
            <a:extLst>
              <a:ext uri="{FF2B5EF4-FFF2-40B4-BE49-F238E27FC236}">
                <a16:creationId xmlns:a16="http://schemas.microsoft.com/office/drawing/2014/main" id="{351D3010-3EF2-9849-8796-9FE14215B773}"/>
              </a:ext>
            </a:extLst>
          </p:cNvPr>
          <p:cNvPicPr>
            <a:picLocks noGrp="1" noChangeAspect="1"/>
          </p:cNvPicPr>
          <p:nvPr>
            <p:ph type="pic" idx="1"/>
          </p:nvPr>
        </p:nvPicPr>
        <p:blipFill rotWithShape="1">
          <a:blip r:embed="rId2"/>
          <a:srcRect l="2508" r="2508"/>
          <a:stretch/>
        </p:blipFill>
        <p:spPr>
          <a:prstGeom prst="rect">
            <a:avLst/>
          </a:prstGeom>
        </p:spPr>
      </p:pic>
      <p:sp>
        <p:nvSpPr>
          <p:cNvPr id="4" name="Text Placeholder 3">
            <a:extLst>
              <a:ext uri="{FF2B5EF4-FFF2-40B4-BE49-F238E27FC236}">
                <a16:creationId xmlns:a16="http://schemas.microsoft.com/office/drawing/2014/main" id="{DFAC8287-C507-1242-A5F9-C1A461518EF5}"/>
              </a:ext>
            </a:extLst>
          </p:cNvPr>
          <p:cNvSpPr>
            <a:spLocks noGrp="1"/>
          </p:cNvSpPr>
          <p:nvPr>
            <p:ph type="body" sz="half" idx="2"/>
          </p:nvPr>
        </p:nvSpPr>
        <p:spPr>
          <a:xfrm>
            <a:off x="1000450" y="3067026"/>
            <a:ext cx="3058623" cy="3272324"/>
          </a:xfrm>
        </p:spPr>
        <p:txBody>
          <a:bodyPr vert="horz" lIns="91440" tIns="45720" rIns="91440" bIns="45720" rtlCol="0" anchor="t">
            <a:normAutofit/>
          </a:bodyPr>
          <a:lstStyle/>
          <a:p>
            <a:pPr indent="-228600">
              <a:buFont typeface="Arial" panose="020B0604020202020204" pitchFamily="34" charset="0"/>
              <a:buChar char="•"/>
            </a:pPr>
            <a:r>
              <a:rPr lang="en-US" sz="2400" dirty="0"/>
              <a:t>The soft drinks bottle was filled up with water until the craft only just managed to float on the surface.</a:t>
            </a:r>
          </a:p>
          <a:p>
            <a:pPr indent="-228600">
              <a:buFont typeface="Arial" panose="020B0604020202020204" pitchFamily="34" charset="0"/>
              <a:buChar char="•"/>
            </a:pPr>
            <a:r>
              <a:rPr lang="en-US" sz="2400" dirty="0"/>
              <a:t>This was deemed to be the crafts maximum load and was measure to be at 768g.</a:t>
            </a:r>
          </a:p>
        </p:txBody>
      </p:sp>
    </p:spTree>
    <p:extLst>
      <p:ext uri="{BB962C8B-B14F-4D97-AF65-F5344CB8AC3E}">
        <p14:creationId xmlns:p14="http://schemas.microsoft.com/office/powerpoint/2010/main" val="1554531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1CB55C-BC41-4A41-B04F-151077718C66}"/>
              </a:ext>
            </a:extLst>
          </p:cNvPr>
          <p:cNvSpPr>
            <a:spLocks noGrp="1"/>
          </p:cNvSpPr>
          <p:nvPr>
            <p:ph idx="1"/>
          </p:nvPr>
        </p:nvSpPr>
        <p:spPr/>
        <p:txBody>
          <a:bodyPr>
            <a:normAutofit/>
          </a:bodyPr>
          <a:lstStyle/>
          <a:p>
            <a:r>
              <a:rPr lang="en-GB" sz="2400" dirty="0"/>
              <a:t>The buoyancy of fresh water and saltwater differ. </a:t>
            </a:r>
          </a:p>
          <a:p>
            <a:r>
              <a:rPr lang="en-GB" sz="2400" dirty="0"/>
              <a:t>The density of fresh water is 1000kg/m</a:t>
            </a:r>
            <a:r>
              <a:rPr lang="en-GB" sz="2400" baseline="30000" dirty="0"/>
              <a:t>3</a:t>
            </a:r>
            <a:r>
              <a:rPr lang="en-GB" sz="2400" dirty="0"/>
              <a:t> (approx.)</a:t>
            </a:r>
            <a:endParaRPr lang="en-GB" sz="2400" baseline="30000" dirty="0"/>
          </a:p>
          <a:p>
            <a:r>
              <a:rPr lang="en-GB" sz="2400" dirty="0"/>
              <a:t>The density of saltwater is 1025kg/m</a:t>
            </a:r>
            <a:r>
              <a:rPr lang="en-GB" sz="2400" baseline="30000" dirty="0"/>
              <a:t>3</a:t>
            </a:r>
            <a:r>
              <a:rPr lang="en-GB" sz="2400" dirty="0"/>
              <a:t> (approx.)</a:t>
            </a:r>
          </a:p>
          <a:p>
            <a:r>
              <a:rPr lang="en-GB" sz="2400" dirty="0"/>
              <a:t>Given this, the buoyancy of the prototype would be 1.025 times greater in salt water. Although fairly insignificant at this scale (768g in fresh water, 787g in salt water), it is important to keep in mind as the prototype gets bigger. </a:t>
            </a:r>
          </a:p>
          <a:p>
            <a:r>
              <a:rPr lang="en-GB" sz="2400" dirty="0"/>
              <a:t>Given this, as the corrosive nature of salt water, I have chosen to exclusively test in fresh water. </a:t>
            </a:r>
          </a:p>
          <a:p>
            <a:r>
              <a:rPr lang="en-GB" sz="2400" dirty="0"/>
              <a:t>It would also require a lot of salt to artificially make salt water, 3.5% salt to water by weight. For a typically bath (200L) this would require 7kg of salt. </a:t>
            </a:r>
          </a:p>
        </p:txBody>
      </p:sp>
      <p:sp>
        <p:nvSpPr>
          <p:cNvPr id="3" name="Title 2">
            <a:extLst>
              <a:ext uri="{FF2B5EF4-FFF2-40B4-BE49-F238E27FC236}">
                <a16:creationId xmlns:a16="http://schemas.microsoft.com/office/drawing/2014/main" id="{2201132F-C510-4DC3-82EF-92E671B8DFFF}"/>
              </a:ext>
            </a:extLst>
          </p:cNvPr>
          <p:cNvSpPr>
            <a:spLocks noGrp="1"/>
          </p:cNvSpPr>
          <p:nvPr>
            <p:ph type="title"/>
          </p:nvPr>
        </p:nvSpPr>
        <p:spPr/>
        <p:txBody>
          <a:bodyPr/>
          <a:lstStyle/>
          <a:p>
            <a:r>
              <a:rPr lang="en-GB"/>
              <a:t>Buoyancy Research</a:t>
            </a:r>
          </a:p>
        </p:txBody>
      </p:sp>
    </p:spTree>
    <p:extLst>
      <p:ext uri="{BB962C8B-B14F-4D97-AF65-F5344CB8AC3E}">
        <p14:creationId xmlns:p14="http://schemas.microsoft.com/office/powerpoint/2010/main" val="1547708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A37D9C-F5F7-044C-ACD0-D6B3C890324E}"/>
              </a:ext>
            </a:extLst>
          </p:cNvPr>
          <p:cNvSpPr>
            <a:spLocks noGrp="1"/>
          </p:cNvSpPr>
          <p:nvPr>
            <p:ph idx="1"/>
          </p:nvPr>
        </p:nvSpPr>
        <p:spPr/>
        <p:txBody>
          <a:bodyPr>
            <a:normAutofit lnSpcReduction="10000"/>
          </a:bodyPr>
          <a:lstStyle/>
          <a:p>
            <a:r>
              <a:rPr lang="en-US" dirty="0"/>
              <a:t>Generally Considered to be 4 types of propulsion:</a:t>
            </a:r>
          </a:p>
          <a:p>
            <a:pPr lvl="1"/>
            <a:r>
              <a:rPr lang="en-US" dirty="0"/>
              <a:t>An Outboard motor – mounted to rear transom (rear wall) of the boat. Engine rotates to control steering. </a:t>
            </a:r>
          </a:p>
          <a:p>
            <a:pPr lvl="1"/>
            <a:r>
              <a:rPr lang="en-US" dirty="0"/>
              <a:t>Inboard Motor – mounted inside the hull in the front or middle of the boat. Engine used to drive a shaft that protrudes out the back of the boat. Shaft does not rotate; the turning is done by a rudder.</a:t>
            </a:r>
          </a:p>
          <a:p>
            <a:pPr lvl="1"/>
            <a:r>
              <a:rPr lang="en-US" dirty="0"/>
              <a:t>Sterndrive – Commonly called inboard/outboard. They drive a shaft like an inboard but are mounted at the back of the boat, like an outboard. The end of the shaft rotates so like the outboard it doesn’t use a rudder.  </a:t>
            </a:r>
          </a:p>
          <a:p>
            <a:pPr lvl="1"/>
            <a:r>
              <a:rPr lang="en-US" dirty="0"/>
              <a:t>Jet Drive – Uses a motor and an impeller mounted inside the boat. There is an inlet which sucks up water, speeds it up and blasts it out the back. These type of propulsion is used when high speeds and quick maneuverability are desired. </a:t>
            </a:r>
          </a:p>
        </p:txBody>
      </p:sp>
      <p:sp>
        <p:nvSpPr>
          <p:cNvPr id="3" name="Title 2">
            <a:extLst>
              <a:ext uri="{FF2B5EF4-FFF2-40B4-BE49-F238E27FC236}">
                <a16:creationId xmlns:a16="http://schemas.microsoft.com/office/drawing/2014/main" id="{FD4F0BAE-E9B5-EB4D-BA7A-98E242A5D7D6}"/>
              </a:ext>
            </a:extLst>
          </p:cNvPr>
          <p:cNvSpPr>
            <a:spLocks noGrp="1"/>
          </p:cNvSpPr>
          <p:nvPr>
            <p:ph type="title"/>
          </p:nvPr>
        </p:nvSpPr>
        <p:spPr/>
        <p:txBody>
          <a:bodyPr/>
          <a:lstStyle/>
          <a:p>
            <a:r>
              <a:rPr lang="en-US" dirty="0"/>
              <a:t>Propulsion Mechanism(s)	</a:t>
            </a:r>
          </a:p>
        </p:txBody>
      </p:sp>
    </p:spTree>
    <p:extLst>
      <p:ext uri="{BB962C8B-B14F-4D97-AF65-F5344CB8AC3E}">
        <p14:creationId xmlns:p14="http://schemas.microsoft.com/office/powerpoint/2010/main" val="1668029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TotalTime>
  <Words>1863</Words>
  <Application>Microsoft Office PowerPoint</Application>
  <PresentationFormat>Widescreen</PresentationFormat>
  <Paragraphs>135</Paragraphs>
  <Slides>20</Slides>
  <Notes>0</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20</vt:i4>
      </vt:variant>
    </vt:vector>
  </HeadingPairs>
  <TitlesOfParts>
    <vt:vector size="25" baseType="lpstr">
      <vt:lpstr>Arial</vt:lpstr>
      <vt:lpstr>Calibri</vt:lpstr>
      <vt:lpstr>Calibri Light</vt:lpstr>
      <vt:lpstr>Office Theme</vt:lpstr>
      <vt:lpstr>Custom Design</vt:lpstr>
      <vt:lpstr>Open-water Rubbish Collection robot with Automatic sensing  (O.R.C.A) – PROJ324</vt:lpstr>
      <vt:lpstr>Initial Project Aims   </vt:lpstr>
      <vt:lpstr>Inspiration for the project</vt:lpstr>
      <vt:lpstr>Local images of reservoir in Weymouth</vt:lpstr>
      <vt:lpstr>Current Progress      </vt:lpstr>
      <vt:lpstr>Floating prototype</vt:lpstr>
      <vt:lpstr>Prototype at maximum capacity</vt:lpstr>
      <vt:lpstr>Buoyancy Research</vt:lpstr>
      <vt:lpstr>Propulsion Mechanism(s) </vt:lpstr>
      <vt:lpstr>Steering Mechanisms </vt:lpstr>
      <vt:lpstr>Motor Types – Brushless vs Brushed</vt:lpstr>
      <vt:lpstr>Brushless motor used for Preliminary Research </vt:lpstr>
      <vt:lpstr>Gearboxes </vt:lpstr>
      <vt:lpstr>Gears</vt:lpstr>
      <vt:lpstr>Gearbox (version 1)</vt:lpstr>
      <vt:lpstr>Gearbox (version 2)</vt:lpstr>
      <vt:lpstr>Milkshake Catamaran </vt:lpstr>
      <vt:lpstr>Locomotion tests</vt:lpstr>
      <vt:lpstr>Problems with V1 Milkshake Catamaran</vt:lpstr>
      <vt:lpstr>V2 Milkshake Catamaran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 Luke Waller</dc:creator>
  <cp:lastModifiedBy>(s) Luke Waller</cp:lastModifiedBy>
  <cp:revision>1</cp:revision>
  <dcterms:created xsi:type="dcterms:W3CDTF">2021-10-01T18:04:00Z</dcterms:created>
  <dcterms:modified xsi:type="dcterms:W3CDTF">2021-10-18T08:36:32Z</dcterms:modified>
</cp:coreProperties>
</file>